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7E89-BAC8-4ADF-9A7E-8CBEA1866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F0F0D-0322-4141-97CD-5FA8FB28D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7828C5-1B7E-4959-9083-C5F368DA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E7E3A-A3CC-48B3-B34F-13CA91FD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852CC8-914F-4826-A086-2D14165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89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595E2-6DAD-4788-B247-EA700C8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4156266-B1ED-46B0-B199-AFE760A1A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2B4A9C-DB2A-4A83-9295-D3BB85F0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955569-3804-4C6A-976B-C7DA6D7D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36B3F8-3AB5-4F97-8C8C-AF0D86BA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43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640D1-00FD-4250-B492-F4E47317A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1AC907C-6723-4C33-9FBF-5BBD26EEC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E06F53-80A5-4D08-8016-DE6EC255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061A71-C3E4-413D-B6FE-0EE9CB8C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CDBFC6-753A-4363-92E7-0411B1F4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99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9C6DD-5B29-4424-AAC1-3CCEB4F8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F30406-ABDE-4246-BFC2-6260F18E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6B3344-04D8-45C4-8239-9F1C05D9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8F8605-7947-4017-913F-31500A6F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13976A-512B-4F5C-BAE6-D8BC4F9C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633A0-BCA5-4836-8D42-0F2CE3B5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8AE43C-9CCC-4B22-B55E-608FD855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BA1E4A-66A5-4380-9017-7E1FBAD1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F93CA5-B6CF-48E1-885B-E5011E10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8B7F4F-57AB-4407-A497-FADEA158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51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9C6BF-5EFD-4912-9E0C-9A76971B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643E6F-E912-4FA6-8FE2-3CE36BEF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245CB90-3974-4006-98C7-8EB86AE29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EE104CB-064E-439A-9701-43A83BA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CC5067-F4D4-4DB9-816E-6D4706B7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ED8DF9-2F08-4360-9C78-41282D18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557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F855-5F77-4539-8DEC-92E218C4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98F7942-F789-462A-AA17-606C6115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4F970E-D14F-4ED5-A560-3D07BE57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8580151-1456-414C-931B-A7416A1F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DB756CD-0CF2-4013-8D91-631EAF6BA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BE37D0C-CB92-403E-A252-184EB287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C61508B-F6C0-4776-A30E-2C4811F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7A3A18-1ED8-4A65-97C3-8480A83E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44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C3E45-2511-45D5-B66F-7B8192BA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432B1BB-4544-4D31-8FF8-E3D4A780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546E17E-9F35-4FF7-8A03-FE7A8796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1E31886-64CE-4F50-B95E-DE6BF27D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1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F9FC650-43BD-427A-AD0D-ED4F62F6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E605660-4ABF-402F-B7C1-9D51743A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627EB6-E0EF-4625-93CD-492BEF45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2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A5BE9-E9F6-4031-AB70-2C2AC46C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B98D78-2518-44F7-8D65-B09153F9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8F0616-3A9C-4FA6-A34D-120F2956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1F1CE3C-DA8E-4425-AB01-54EC589E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EE0EEF-B9C3-491C-BA11-57A35A8B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42E159-5323-4B52-8460-2B4C8BA8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372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883A3-B94A-457E-9D16-29319AC9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DF1BC1B-AFB8-4A39-9D3F-E7D63D5B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0C6ED04-F404-4CAF-A044-4953FFFE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8C33FC-F4F8-40DF-BAF7-B3E75E22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6ADCDE-0548-4ADC-95B6-B535E4EB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DB3CFC-3143-44D3-A30E-49331C96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10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A119D96-EB71-4DF9-9F84-99EC96CD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06741F9-575C-4E90-8160-8FFB0BAD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5498DC-4E9D-44F5-84AE-AA98A71C7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D9C2-CA45-4E16-80B5-04C9490430A8}" type="datetimeFigureOut">
              <a:rPr lang="pt-PT" smtClean="0"/>
              <a:t>08/07/2022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9B1B90-23C3-4B3D-9B34-210469EBD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62CFCB-19FE-479C-9B5F-8CB7E6919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7A91-0592-4D27-AB65-F847C687EF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693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ymas.blogspot.com/2015/11/ciencias-sociales-coleccion-de-mapas-de-espana-europa-y-el-mundo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ymas.blogspot.com/2015/11/ciencias-sociales-coleccion-de-mapas-de-espana-europa-y-el-mundo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ymas.blogspot.com/2015/11/ciencias-sociales-coleccion-de-mapas-de-espana-europa-y-el-mundo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cursosticymas.blogspot.com/2015/11/ciencias-sociales-coleccion-de-mapas-de-espana-europa-y-el-mundo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cursosticymas.blogspot.com/2015/11/ciencias-sociales-coleccion-de-mapas-de-espana-europa-y-el-mundo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49DCD264-9465-4CB7-A79B-FADA827E4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6268"/>
          <a:stretch/>
        </p:blipFill>
        <p:spPr>
          <a:xfrm>
            <a:off x="0" y="-19038"/>
            <a:ext cx="12192000" cy="685671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3AFFE10-2953-409C-9489-E431D098400C}"/>
              </a:ext>
            </a:extLst>
          </p:cNvPr>
          <p:cNvSpPr txBox="1"/>
          <p:nvPr/>
        </p:nvSpPr>
        <p:spPr>
          <a:xfrm>
            <a:off x="191386" y="2623628"/>
            <a:ext cx="11717079" cy="625428"/>
          </a:xfrm>
          <a:prstGeom prst="rect">
            <a:avLst/>
          </a:prstGeom>
          <a:solidFill>
            <a:schemeClr val="accent4">
              <a:lumMod val="60000"/>
              <a:lumOff val="40000"/>
              <a:alpha val="68000"/>
            </a:schemeClr>
          </a:solidFill>
        </p:spPr>
        <p:txBody>
          <a:bodyPr wrap="square">
            <a:spAutoFit/>
          </a:bodyPr>
          <a:lstStyle/>
          <a:p>
            <a:pPr marL="89535" algn="ctr">
              <a:lnSpc>
                <a:spcPct val="115000"/>
              </a:lnSpc>
              <a:spcAft>
                <a:spcPts val="800"/>
              </a:spcAft>
            </a:pPr>
            <a:r>
              <a:rPr lang="pt-PT" sz="3200" b="1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pt-PT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estratégia ibérica de partilha de espaços coloniais no século XV</a:t>
            </a:r>
          </a:p>
        </p:txBody>
      </p:sp>
    </p:spTree>
    <p:extLst>
      <p:ext uri="{BB962C8B-B14F-4D97-AF65-F5344CB8AC3E}">
        <p14:creationId xmlns:p14="http://schemas.microsoft.com/office/powerpoint/2010/main" val="326201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ED2D249-81C9-4904-8D55-8225F75B1721}"/>
              </a:ext>
            </a:extLst>
          </p:cNvPr>
          <p:cNvGrpSpPr/>
          <p:nvPr/>
        </p:nvGrpSpPr>
        <p:grpSpPr>
          <a:xfrm>
            <a:off x="0" y="-19038"/>
            <a:ext cx="12192000" cy="6877038"/>
            <a:chOff x="20" y="-19038"/>
            <a:chExt cx="12191980" cy="6877038"/>
          </a:xfrm>
        </p:grpSpPr>
        <p:pic>
          <p:nvPicPr>
            <p:cNvPr id="12" name="Imagem 11" descr="Uma imagem com texto&#10;&#10;Descrição gerada automaticamente">
              <a:extLst>
                <a:ext uri="{FF2B5EF4-FFF2-40B4-BE49-F238E27FC236}">
                  <a16:creationId xmlns:a16="http://schemas.microsoft.com/office/drawing/2014/main" id="{49DCD264-9465-4CB7-A79B-FADA827E4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b="6268"/>
            <a:stretch/>
          </p:blipFill>
          <p:spPr>
            <a:xfrm>
              <a:off x="20" y="-19038"/>
              <a:ext cx="12191980" cy="6856718"/>
            </a:xfrm>
            <a:prstGeom prst="rect">
              <a:avLst/>
            </a:prstGeom>
          </p:spPr>
        </p:pic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C674C2B8-A004-4AD1-AB34-1F5F46B61A37}"/>
                </a:ext>
              </a:extLst>
            </p:cNvPr>
            <p:cNvCxnSpPr/>
            <p:nvPr/>
          </p:nvCxnSpPr>
          <p:spPr>
            <a:xfrm>
              <a:off x="4267200" y="0"/>
              <a:ext cx="0" cy="6858000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4D2BD895-1B49-4B62-B690-47E59D0BF7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60897" y="0"/>
              <a:ext cx="31500" cy="6837680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CCC253FA-D11E-4A5F-9AEE-180195064E7D}"/>
                </a:ext>
              </a:extLst>
            </p:cNvPr>
            <p:cNvGrpSpPr/>
            <p:nvPr/>
          </p:nvGrpSpPr>
          <p:grpSpPr>
            <a:xfrm>
              <a:off x="20" y="538169"/>
              <a:ext cx="12191980" cy="5239695"/>
              <a:chOff x="20" y="538169"/>
              <a:chExt cx="12191980" cy="5239695"/>
            </a:xfrm>
          </p:grpSpPr>
          <p:cxnSp>
            <p:nvCxnSpPr>
              <p:cNvPr id="15" name="Conexão reta 14">
                <a:extLst>
                  <a:ext uri="{FF2B5EF4-FFF2-40B4-BE49-F238E27FC236}">
                    <a16:creationId xmlns:a16="http://schemas.microsoft.com/office/drawing/2014/main" id="{487827C7-BE67-407E-B5A1-5828483EB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" y="3143891"/>
                <a:ext cx="12191980" cy="0"/>
              </a:xfrm>
              <a:prstGeom prst="line">
                <a:avLst/>
              </a:prstGeom>
              <a:ln w="762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E13E4B-34CF-41A9-946D-A799B9CE6F53}"/>
                  </a:ext>
                </a:extLst>
              </p:cNvPr>
              <p:cNvSpPr/>
              <p:nvPr/>
            </p:nvSpPr>
            <p:spPr>
              <a:xfrm>
                <a:off x="4257675" y="2962592"/>
                <a:ext cx="466725" cy="3625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03D6E26-84B2-4054-AFEE-595CD61673CC}"/>
                  </a:ext>
                </a:extLst>
              </p:cNvPr>
              <p:cNvSpPr/>
              <p:nvPr/>
            </p:nvSpPr>
            <p:spPr>
              <a:xfrm>
                <a:off x="4276726" y="4447543"/>
                <a:ext cx="466725" cy="362585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3B337E-20D5-433B-9116-2136912A50A1}"/>
                  </a:ext>
                </a:extLst>
              </p:cNvPr>
              <p:cNvSpPr/>
              <p:nvPr/>
            </p:nvSpPr>
            <p:spPr>
              <a:xfrm>
                <a:off x="10037695" y="559438"/>
                <a:ext cx="466725" cy="36258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0C8723-FED9-4FE3-AFBA-D4A9CC86754A}"/>
                  </a:ext>
                </a:extLst>
              </p:cNvPr>
              <p:cNvSpPr/>
              <p:nvPr/>
            </p:nvSpPr>
            <p:spPr>
              <a:xfrm>
                <a:off x="4002972" y="538169"/>
                <a:ext cx="466725" cy="36258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9DF9F1-851C-45E6-91DB-BB3FD6868AB6}"/>
                  </a:ext>
                </a:extLst>
              </p:cNvPr>
              <p:cNvSpPr/>
              <p:nvPr/>
            </p:nvSpPr>
            <p:spPr>
              <a:xfrm>
                <a:off x="6298498" y="5387029"/>
                <a:ext cx="466725" cy="390835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4015A8F-9607-4C60-82A5-6041B2636DB0}"/>
                  </a:ext>
                </a:extLst>
              </p:cNvPr>
              <p:cNvSpPr/>
              <p:nvPr/>
            </p:nvSpPr>
            <p:spPr>
              <a:xfrm>
                <a:off x="8475728" y="3214061"/>
                <a:ext cx="466725" cy="362585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7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ED2D249-81C9-4904-8D55-8225F75B1721}"/>
              </a:ext>
            </a:extLst>
          </p:cNvPr>
          <p:cNvGrpSpPr/>
          <p:nvPr/>
        </p:nvGrpSpPr>
        <p:grpSpPr>
          <a:xfrm>
            <a:off x="0" y="-19038"/>
            <a:ext cx="12192000" cy="6877038"/>
            <a:chOff x="20" y="-19038"/>
            <a:chExt cx="12191980" cy="6877038"/>
          </a:xfrm>
        </p:grpSpPr>
        <p:pic>
          <p:nvPicPr>
            <p:cNvPr id="12" name="Imagem 11" descr="Uma imagem com texto&#10;&#10;Descrição gerada automaticamente">
              <a:extLst>
                <a:ext uri="{FF2B5EF4-FFF2-40B4-BE49-F238E27FC236}">
                  <a16:creationId xmlns:a16="http://schemas.microsoft.com/office/drawing/2014/main" id="{49DCD264-9465-4CB7-A79B-FADA827E4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b="6268"/>
            <a:stretch/>
          </p:blipFill>
          <p:spPr>
            <a:xfrm>
              <a:off x="20" y="-19038"/>
              <a:ext cx="12191980" cy="6856718"/>
            </a:xfrm>
            <a:prstGeom prst="rect">
              <a:avLst/>
            </a:prstGeom>
          </p:spPr>
        </p:pic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C674C2B8-A004-4AD1-AB34-1F5F46B61A37}"/>
                </a:ext>
              </a:extLst>
            </p:cNvPr>
            <p:cNvCxnSpPr/>
            <p:nvPr/>
          </p:nvCxnSpPr>
          <p:spPr>
            <a:xfrm>
              <a:off x="4267200" y="0"/>
              <a:ext cx="0" cy="6858000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4D2BD895-1B49-4B62-B690-47E59D0BF7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60897" y="0"/>
              <a:ext cx="0" cy="6657945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CCC253FA-D11E-4A5F-9AEE-180195064E7D}"/>
                </a:ext>
              </a:extLst>
            </p:cNvPr>
            <p:cNvGrpSpPr/>
            <p:nvPr/>
          </p:nvGrpSpPr>
          <p:grpSpPr>
            <a:xfrm>
              <a:off x="20" y="538169"/>
              <a:ext cx="12191980" cy="5239695"/>
              <a:chOff x="20" y="538169"/>
              <a:chExt cx="12191980" cy="5239695"/>
            </a:xfrm>
          </p:grpSpPr>
          <p:cxnSp>
            <p:nvCxnSpPr>
              <p:cNvPr id="15" name="Conexão reta 14">
                <a:extLst>
                  <a:ext uri="{FF2B5EF4-FFF2-40B4-BE49-F238E27FC236}">
                    <a16:creationId xmlns:a16="http://schemas.microsoft.com/office/drawing/2014/main" id="{487827C7-BE67-407E-B5A1-5828483EB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" y="3143891"/>
                <a:ext cx="12191980" cy="0"/>
              </a:xfrm>
              <a:prstGeom prst="line">
                <a:avLst/>
              </a:prstGeom>
              <a:ln w="762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E13E4B-34CF-41A9-946D-A799B9CE6F53}"/>
                  </a:ext>
                </a:extLst>
              </p:cNvPr>
              <p:cNvSpPr/>
              <p:nvPr/>
            </p:nvSpPr>
            <p:spPr>
              <a:xfrm>
                <a:off x="4257675" y="2962592"/>
                <a:ext cx="466725" cy="3625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03D6E26-84B2-4054-AFEE-595CD61673CC}"/>
                  </a:ext>
                </a:extLst>
              </p:cNvPr>
              <p:cNvSpPr/>
              <p:nvPr/>
            </p:nvSpPr>
            <p:spPr>
              <a:xfrm>
                <a:off x="4276726" y="4447543"/>
                <a:ext cx="466725" cy="362585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3B337E-20D5-433B-9116-2136912A50A1}"/>
                  </a:ext>
                </a:extLst>
              </p:cNvPr>
              <p:cNvSpPr/>
              <p:nvPr/>
            </p:nvSpPr>
            <p:spPr>
              <a:xfrm>
                <a:off x="10037695" y="559438"/>
                <a:ext cx="466725" cy="36258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0C8723-FED9-4FE3-AFBA-D4A9CC86754A}"/>
                  </a:ext>
                </a:extLst>
              </p:cNvPr>
              <p:cNvSpPr/>
              <p:nvPr/>
            </p:nvSpPr>
            <p:spPr>
              <a:xfrm>
                <a:off x="4002972" y="538169"/>
                <a:ext cx="466725" cy="36258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9DF9F1-851C-45E6-91DB-BB3FD6868AB6}"/>
                  </a:ext>
                </a:extLst>
              </p:cNvPr>
              <p:cNvSpPr/>
              <p:nvPr/>
            </p:nvSpPr>
            <p:spPr>
              <a:xfrm>
                <a:off x="6298498" y="5387029"/>
                <a:ext cx="466725" cy="390835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4015A8F-9607-4C60-82A5-6041B2636DB0}"/>
                  </a:ext>
                </a:extLst>
              </p:cNvPr>
              <p:cNvSpPr/>
              <p:nvPr/>
            </p:nvSpPr>
            <p:spPr>
              <a:xfrm>
                <a:off x="8475728" y="3214061"/>
                <a:ext cx="466725" cy="362585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</a:t>
                </a:r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C9B2FF-1FC1-4BAB-8738-255485506C0E}"/>
              </a:ext>
            </a:extLst>
          </p:cNvPr>
          <p:cNvSpPr txBox="1"/>
          <p:nvPr/>
        </p:nvSpPr>
        <p:spPr>
          <a:xfrm>
            <a:off x="7787943" y="4628835"/>
            <a:ext cx="4337867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pt-PT" b="1" dirty="0"/>
              <a:t>Completa a legenda do mapa.</a:t>
            </a:r>
          </a:p>
          <a:p>
            <a:r>
              <a:rPr lang="pt-PT" b="1" dirty="0"/>
              <a:t>A – Tratado de _______________________</a:t>
            </a:r>
          </a:p>
          <a:p>
            <a:r>
              <a:rPr lang="pt-PT" b="1" dirty="0"/>
              <a:t>B – Tratado de _______________________</a:t>
            </a:r>
          </a:p>
          <a:p>
            <a:r>
              <a:rPr lang="pt-PT" b="1" dirty="0"/>
              <a:t>C – Cabo ____________________________</a:t>
            </a:r>
          </a:p>
          <a:p>
            <a:r>
              <a:rPr lang="pt-PT" b="1" dirty="0"/>
              <a:t>D – ________________</a:t>
            </a:r>
          </a:p>
          <a:p>
            <a:r>
              <a:rPr lang="pt-PT" b="1" dirty="0"/>
              <a:t>E – 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63574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ED2D249-81C9-4904-8D55-8225F75B1721}"/>
              </a:ext>
            </a:extLst>
          </p:cNvPr>
          <p:cNvGrpSpPr/>
          <p:nvPr/>
        </p:nvGrpSpPr>
        <p:grpSpPr>
          <a:xfrm>
            <a:off x="0" y="-19038"/>
            <a:ext cx="12192000" cy="6877038"/>
            <a:chOff x="20" y="-19038"/>
            <a:chExt cx="12191980" cy="6877038"/>
          </a:xfrm>
        </p:grpSpPr>
        <p:pic>
          <p:nvPicPr>
            <p:cNvPr id="12" name="Imagem 11" descr="Uma imagem com texto&#10;&#10;Descrição gerada automaticamente">
              <a:extLst>
                <a:ext uri="{FF2B5EF4-FFF2-40B4-BE49-F238E27FC236}">
                  <a16:creationId xmlns:a16="http://schemas.microsoft.com/office/drawing/2014/main" id="{49DCD264-9465-4CB7-A79B-FADA827E4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b="6268"/>
            <a:stretch/>
          </p:blipFill>
          <p:spPr>
            <a:xfrm>
              <a:off x="20" y="-19038"/>
              <a:ext cx="12191980" cy="6856718"/>
            </a:xfrm>
            <a:prstGeom prst="rect">
              <a:avLst/>
            </a:prstGeom>
          </p:spPr>
        </p:pic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C674C2B8-A004-4AD1-AB34-1F5F46B61A37}"/>
                </a:ext>
              </a:extLst>
            </p:cNvPr>
            <p:cNvCxnSpPr/>
            <p:nvPr/>
          </p:nvCxnSpPr>
          <p:spPr>
            <a:xfrm>
              <a:off x="4267200" y="0"/>
              <a:ext cx="0" cy="6858000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4D2BD895-1B49-4B62-B690-47E59D0BF7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60897" y="0"/>
              <a:ext cx="0" cy="6751674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CCC253FA-D11E-4A5F-9AEE-180195064E7D}"/>
                </a:ext>
              </a:extLst>
            </p:cNvPr>
            <p:cNvGrpSpPr/>
            <p:nvPr/>
          </p:nvGrpSpPr>
          <p:grpSpPr>
            <a:xfrm>
              <a:off x="20" y="538169"/>
              <a:ext cx="12191980" cy="5239695"/>
              <a:chOff x="20" y="538169"/>
              <a:chExt cx="12191980" cy="5239695"/>
            </a:xfrm>
          </p:grpSpPr>
          <p:cxnSp>
            <p:nvCxnSpPr>
              <p:cNvPr id="15" name="Conexão reta 14">
                <a:extLst>
                  <a:ext uri="{FF2B5EF4-FFF2-40B4-BE49-F238E27FC236}">
                    <a16:creationId xmlns:a16="http://schemas.microsoft.com/office/drawing/2014/main" id="{487827C7-BE67-407E-B5A1-5828483EB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" y="3143891"/>
                <a:ext cx="12191980" cy="0"/>
              </a:xfrm>
              <a:prstGeom prst="line">
                <a:avLst/>
              </a:prstGeom>
              <a:ln w="762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E13E4B-34CF-41A9-946D-A799B9CE6F53}"/>
                  </a:ext>
                </a:extLst>
              </p:cNvPr>
              <p:cNvSpPr/>
              <p:nvPr/>
            </p:nvSpPr>
            <p:spPr>
              <a:xfrm>
                <a:off x="4257675" y="2962592"/>
                <a:ext cx="466725" cy="3625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03D6E26-84B2-4054-AFEE-595CD61673CC}"/>
                  </a:ext>
                </a:extLst>
              </p:cNvPr>
              <p:cNvSpPr/>
              <p:nvPr/>
            </p:nvSpPr>
            <p:spPr>
              <a:xfrm>
                <a:off x="4276726" y="4447543"/>
                <a:ext cx="466725" cy="362585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3B337E-20D5-433B-9116-2136912A50A1}"/>
                  </a:ext>
                </a:extLst>
              </p:cNvPr>
              <p:cNvSpPr/>
              <p:nvPr/>
            </p:nvSpPr>
            <p:spPr>
              <a:xfrm>
                <a:off x="10037695" y="559438"/>
                <a:ext cx="466725" cy="36258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0C8723-FED9-4FE3-AFBA-D4A9CC86754A}"/>
                  </a:ext>
                </a:extLst>
              </p:cNvPr>
              <p:cNvSpPr/>
              <p:nvPr/>
            </p:nvSpPr>
            <p:spPr>
              <a:xfrm>
                <a:off x="4002972" y="538169"/>
                <a:ext cx="466725" cy="36258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9DF9F1-851C-45E6-91DB-BB3FD6868AB6}"/>
                  </a:ext>
                </a:extLst>
              </p:cNvPr>
              <p:cNvSpPr/>
              <p:nvPr/>
            </p:nvSpPr>
            <p:spPr>
              <a:xfrm>
                <a:off x="6298498" y="5387029"/>
                <a:ext cx="466725" cy="390835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4015A8F-9607-4C60-82A5-6041B2636DB0}"/>
                  </a:ext>
                </a:extLst>
              </p:cNvPr>
              <p:cNvSpPr/>
              <p:nvPr/>
            </p:nvSpPr>
            <p:spPr>
              <a:xfrm>
                <a:off x="8475728" y="3214061"/>
                <a:ext cx="466725" cy="362585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</a:t>
                </a:r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C9B2FF-1FC1-4BAB-8738-255485506C0E}"/>
              </a:ext>
            </a:extLst>
          </p:cNvPr>
          <p:cNvSpPr txBox="1"/>
          <p:nvPr/>
        </p:nvSpPr>
        <p:spPr>
          <a:xfrm>
            <a:off x="7787943" y="4628835"/>
            <a:ext cx="4337867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pt-PT" b="1" dirty="0"/>
              <a:t>Completa a legenda do mapa.</a:t>
            </a:r>
          </a:p>
          <a:p>
            <a:r>
              <a:rPr lang="pt-PT" b="1" dirty="0"/>
              <a:t>A – Tratado de Alcáçovas (1479)</a:t>
            </a:r>
          </a:p>
          <a:p>
            <a:r>
              <a:rPr lang="pt-PT" b="1" dirty="0"/>
              <a:t>B – Tratado de Tordesilhas (1494)</a:t>
            </a:r>
          </a:p>
          <a:p>
            <a:r>
              <a:rPr lang="pt-PT" b="1" dirty="0"/>
              <a:t>C – Cabo da Boa Esperança</a:t>
            </a:r>
          </a:p>
          <a:p>
            <a:r>
              <a:rPr lang="pt-PT" b="1" dirty="0"/>
              <a:t>D – Índia</a:t>
            </a:r>
          </a:p>
          <a:p>
            <a:r>
              <a:rPr lang="pt-PT" b="1" dirty="0"/>
              <a:t>E – Brasil</a:t>
            </a:r>
          </a:p>
        </p:txBody>
      </p:sp>
    </p:spTree>
    <p:extLst>
      <p:ext uri="{BB962C8B-B14F-4D97-AF65-F5344CB8AC3E}">
        <p14:creationId xmlns:p14="http://schemas.microsoft.com/office/powerpoint/2010/main" val="153468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35712C9-0C54-0464-58D4-FF7F9F6C1042}"/>
              </a:ext>
            </a:extLst>
          </p:cNvPr>
          <p:cNvSpPr txBox="1"/>
          <p:nvPr/>
        </p:nvSpPr>
        <p:spPr>
          <a:xfrm>
            <a:off x="2426614" y="5552137"/>
            <a:ext cx="803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dirty="0"/>
              <a:t>Crédito imagem:</a:t>
            </a:r>
          </a:p>
          <a:p>
            <a:pPr algn="ctr"/>
            <a:r>
              <a:rPr lang="pt-PT" dirty="0"/>
              <a:t> </a:t>
            </a:r>
            <a:r>
              <a:rPr lang="pt-PT" sz="1050" dirty="0">
                <a:hlinkClick r:id="rId2"/>
              </a:rPr>
              <a:t>http://recursosticymas.blogspot.com/2015/11/ciencias-sociales-coleccion-de-mapas-de-espana-europa-y-el-mundo.html</a:t>
            </a:r>
            <a:endParaRPr lang="pt-PT" sz="1050" dirty="0"/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2855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106</Words>
  <Application>Microsoft Office PowerPoint</Application>
  <PresentationFormat>Ecrã Panorâmico</PresentationFormat>
  <Paragraphs>33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Equipa REDA</dc:creator>
  <cp:lastModifiedBy>Florbela NCG. Monteiro</cp:lastModifiedBy>
  <cp:revision>3</cp:revision>
  <dcterms:created xsi:type="dcterms:W3CDTF">2022-02-03T13:33:18Z</dcterms:created>
  <dcterms:modified xsi:type="dcterms:W3CDTF">2022-07-08T14:15:06Z</dcterms:modified>
</cp:coreProperties>
</file>