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333" r:id="rId4"/>
    <p:sldId id="320" r:id="rId5"/>
    <p:sldId id="273" r:id="rId6"/>
    <p:sldId id="286" r:id="rId7"/>
    <p:sldId id="298" r:id="rId8"/>
    <p:sldId id="310" r:id="rId9"/>
    <p:sldId id="257" r:id="rId10"/>
    <p:sldId id="335" r:id="rId11"/>
    <p:sldId id="321" r:id="rId12"/>
    <p:sldId id="261" r:id="rId13"/>
    <p:sldId id="275" r:id="rId14"/>
    <p:sldId id="287" r:id="rId15"/>
    <p:sldId id="336" r:id="rId16"/>
    <p:sldId id="311" r:id="rId17"/>
    <p:sldId id="299" r:id="rId18"/>
    <p:sldId id="262" r:id="rId19"/>
    <p:sldId id="322" r:id="rId20"/>
    <p:sldId id="276" r:id="rId21"/>
    <p:sldId id="288" r:id="rId22"/>
    <p:sldId id="312" r:id="rId23"/>
    <p:sldId id="323" r:id="rId24"/>
    <p:sldId id="337" r:id="rId25"/>
    <p:sldId id="277" r:id="rId26"/>
    <p:sldId id="289" r:id="rId27"/>
    <p:sldId id="313" r:id="rId28"/>
    <p:sldId id="301" r:id="rId29"/>
    <p:sldId id="264" r:id="rId30"/>
    <p:sldId id="342" r:id="rId31"/>
    <p:sldId id="341" r:id="rId32"/>
    <p:sldId id="324" r:id="rId33"/>
    <p:sldId id="338" r:id="rId34"/>
    <p:sldId id="279" r:id="rId35"/>
    <p:sldId id="278" r:id="rId36"/>
    <p:sldId id="290" r:id="rId37"/>
    <p:sldId id="302" r:id="rId38"/>
    <p:sldId id="265" r:id="rId39"/>
    <p:sldId id="339" r:id="rId40"/>
    <p:sldId id="325" r:id="rId41"/>
    <p:sldId id="291" r:id="rId42"/>
    <p:sldId id="314" r:id="rId43"/>
    <p:sldId id="303" r:id="rId44"/>
    <p:sldId id="266" r:id="rId45"/>
    <p:sldId id="326" r:id="rId46"/>
    <p:sldId id="280" r:id="rId47"/>
    <p:sldId id="340" r:id="rId48"/>
    <p:sldId id="292" r:id="rId49"/>
    <p:sldId id="315" r:id="rId50"/>
    <p:sldId id="304" r:id="rId5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A0E"/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2529-61F6-4547-A069-C7BB7DBC2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F22B0-FC88-476A-8280-38CB1CD65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FEF0CC-4A53-4EE8-AC6E-547A39CD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94A1FE-2691-4313-94E0-10719302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B89884-9E6A-4F0C-A7A9-15F0B38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8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3C36-195E-40C8-91E2-C509B023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B2F645-D70C-44B7-B8AB-7F8782AE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A66A35-BEB5-4FC4-AA1F-6C8D90FA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8884B-6012-418F-A224-DCA5A419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5643F0-8E71-4E2C-A7AF-561E6DBC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59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B1F91C-B9B7-4E63-AFC3-6067C2830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F8310CD-7F76-46E4-AE11-E5EBF753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A2B65E-2905-4FDF-BD96-A1865D1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5B8745-39F1-4FE4-8A36-4F207777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72C560-D899-4E4D-BA4B-843A5CE1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11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12529-414C-4D80-9976-4B160245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FE0C83-4E85-4291-825D-DFE72F7E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FEC8C4-71F0-4194-BA8E-4DCA5034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A72-B550-459C-B2B8-1C96EA20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E66816-D81C-4B63-9F16-E0537B67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035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ECDDA-4598-412A-A31B-FA13900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67E7FD-E023-40F1-A5A2-59BCDA0A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4983D1-B6D0-4A55-AB45-55B83F7E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E5CAE7-8E65-43ED-BA99-BC79853E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61219B-8782-4B04-81D4-48592067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21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791-0D92-4E7E-BB49-178CE2C4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F81D18-DC96-4A06-9DF0-8C7D0BD47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ECEF58-7E56-4D5D-B697-949F9B0D6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1E9885-85F0-433F-90B0-F0C5B765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FC1D22-5CC1-43C4-A0B0-6F98E6C2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80E9EA5-E61C-44B8-8C90-E635A567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01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63918-799B-44BC-A5AB-1C97189A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8ED11F-BF31-4AA1-82BB-0BB07897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FA46F6-D148-4F7C-997E-BDA080FB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0878C50-535C-44B0-A282-6C7375E4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BD5E3AA-9232-4F3B-9345-73BDD90E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C7E0FC3-C7A4-4BE9-A681-C9B94322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CE68A5C-AA00-4733-9EE9-B0E0E99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14DE4A4-A168-4FCC-8BC7-00D114E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1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5B35F-793F-42AC-9B87-895B9AB4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0598CF-4E3B-43BB-9B27-1C5F536C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082642-28E7-4CFC-8F1E-48E79E5A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4549E6A-6BFB-4605-81B5-F4F46099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0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A02973-B83E-4639-9ED2-982DA4A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6723C6-FB35-4F60-B115-62A55805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8B3E648-6625-4664-A02C-F0560188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67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3877-668E-42E5-AEEA-EF51F6BD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08C40A-7701-4EB5-B4B2-90511034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446B9D0-AEC4-4528-8B1B-FD66BF95D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807150-2DEE-4EC8-8597-49F3125F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C41458-E203-40A9-8AB9-AE4BE9A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C2B923-0380-4154-BDF7-8134E41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9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E4FA9-F719-4F71-941B-FBB82ECA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6DCE29E-2728-4116-9CF2-B02BDF161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C7A1AF-FB0F-46D9-AEBA-E3B9225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C17B7D-F2FC-4964-8E2A-B8FA859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65F6701-333F-4085-9F27-DD4862A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828510-8B1F-4D88-BDA9-5E5067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2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B3D4B79-9F2E-43AC-B6FF-0DE6D8F6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7C96FE-B10A-48C1-A303-59BB4582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F2FC73-E924-41AE-91A5-44AC15C4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ED91-32E4-4317-A08C-0153CA049F67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6E3A62-7DEA-4C10-93E6-8749E66BD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652FF3-F750-4A0A-97E8-25845464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C66F24-790E-4F40-920D-94F2A56C03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3120" y="-220738"/>
            <a:ext cx="7299763" cy="713130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8DB1CE-80B1-47F8-9C22-BAB42B2FED5E}"/>
              </a:ext>
            </a:extLst>
          </p:cNvPr>
          <p:cNvSpPr txBox="1"/>
          <p:nvPr/>
        </p:nvSpPr>
        <p:spPr>
          <a:xfrm>
            <a:off x="3277794" y="3584028"/>
            <a:ext cx="5430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b="1" dirty="0" err="1">
                <a:latin typeface="Monotype Corsiva" panose="03010101010201010101" pitchFamily="66" charset="0"/>
              </a:rPr>
              <a:t>Mat</a:t>
            </a:r>
            <a:r>
              <a:rPr lang="pt-PT" sz="8800" b="1" dirty="0">
                <a:latin typeface="Monotype Corsiva" panose="03010101010201010101" pitchFamily="66" charset="0"/>
              </a:rPr>
              <a:t>-Abelhas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4E66616-C9C5-433A-87CB-F41E44EECA29}"/>
              </a:ext>
            </a:extLst>
          </p:cNvPr>
          <p:cNvGrpSpPr/>
          <p:nvPr/>
        </p:nvGrpSpPr>
        <p:grpSpPr>
          <a:xfrm>
            <a:off x="4681119" y="1136106"/>
            <a:ext cx="2852634" cy="2686957"/>
            <a:chOff x="4665527" y="1381958"/>
            <a:chExt cx="2489100" cy="232819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35DA817-DA2B-480A-8CD5-CB69CF84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077943">
              <a:off x="4665527" y="1381958"/>
              <a:ext cx="1988984" cy="232819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A2EB03C-61C5-4863-A926-05892D8E3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136508">
              <a:off x="4996040" y="1380900"/>
              <a:ext cx="1988984" cy="2328190"/>
            </a:xfrm>
            <a:prstGeom prst="rect">
              <a:avLst/>
            </a:prstGeom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C021AF4-4C9F-4478-9549-0A9755AF8E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3610" y="2475537"/>
            <a:ext cx="519105" cy="66295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1B29E7E-56A4-4D89-81B7-BE7E272153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3610" y="5261533"/>
            <a:ext cx="519105" cy="66295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E71485A-6D90-4471-90BF-DEBAAFE1D9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8679" y="2545581"/>
            <a:ext cx="519105" cy="66295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9CEEE8C-B81E-493D-8435-434749FD709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578" y="763491"/>
            <a:ext cx="519105" cy="66295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9DC4DD5-C64D-4D81-9CD1-838A1D94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5552" y="1579404"/>
            <a:ext cx="519105" cy="66295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E90EC0F-7AEE-4C16-9348-F9AB91B4BD4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5501" y="1557220"/>
            <a:ext cx="519105" cy="66295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3C8D7E8-F725-48A2-883A-2C6A49AA988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4305" y="3013109"/>
            <a:ext cx="519105" cy="66295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8D1A3BA-C829-4E9F-A404-E4D6642D17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4858" y="3034130"/>
            <a:ext cx="519105" cy="66295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4127016-6685-4290-AE4B-B8B96BC7FB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9126" y="5290299"/>
            <a:ext cx="519105" cy="66295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B684F85-0D9C-4577-86C9-D6B4A3E215E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0455" y="4767486"/>
            <a:ext cx="519105" cy="66295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8C95F07-8BD4-43CC-ADE7-5E9D70F8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8708" y="4864905"/>
            <a:ext cx="1500112" cy="103341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484351E-2C9D-4F55-8699-BFE8EC6807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38" y="3604417"/>
            <a:ext cx="1500112" cy="103341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2D06AB8-FC7C-4D9E-8D7A-717827D23D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72" y="-28720"/>
            <a:ext cx="1500112" cy="1033411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69A02A5-E771-4074-A583-2E092BFC2A1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593" flipH="1">
            <a:off x="2990886" y="498929"/>
            <a:ext cx="1500112" cy="1033411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048C2AF-1C76-4BC8-96F7-0E0584C386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6557">
            <a:off x="10522041" y="430790"/>
            <a:ext cx="1423965" cy="98095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085E2F1-FC03-46E9-9D71-483DD3EAA4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995">
            <a:off x="10744898" y="4824904"/>
            <a:ext cx="1386872" cy="95540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91E83FD-330A-4E4B-A87F-D875672F810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6896" flipH="1">
            <a:off x="381612" y="5563508"/>
            <a:ext cx="1230192" cy="847466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1538F2-0CE3-45DE-A454-2237075C77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631" flipH="1">
            <a:off x="397437" y="757114"/>
            <a:ext cx="1318209" cy="9081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046FBA2-A57C-45A0-A7AE-D42D221DF9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6896" flipH="1">
            <a:off x="1133784" y="3102705"/>
            <a:ext cx="886274" cy="61054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3AA15F0-525D-4A30-8E68-CFA30B8DBA9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3035">
            <a:off x="10531728" y="2617905"/>
            <a:ext cx="886274" cy="610544"/>
          </a:xfrm>
          <a:prstGeom prst="rect">
            <a:avLst/>
          </a:prstGeom>
        </p:spPr>
      </p:pic>
      <p:sp>
        <p:nvSpPr>
          <p:cNvPr id="28" name="CaixaDeTexto 1">
            <a:extLst>
              <a:ext uri="{FF2B5EF4-FFF2-40B4-BE49-F238E27FC236}">
                <a16:creationId xmlns:a16="http://schemas.microsoft.com/office/drawing/2014/main" id="{C15C17F8-61E6-4085-AE08-C4897C40E8BE}"/>
              </a:ext>
            </a:extLst>
          </p:cNvPr>
          <p:cNvSpPr txBox="1"/>
          <p:nvPr/>
        </p:nvSpPr>
        <p:spPr>
          <a:xfrm>
            <a:off x="8814788" y="5829171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Desenvolvido por: Ivo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Jarimba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Prof DA: Ana Peixoto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EBS DAS FLORES</a:t>
            </a:r>
          </a:p>
        </p:txBody>
      </p:sp>
    </p:spTree>
    <p:extLst>
      <p:ext uri="{BB962C8B-B14F-4D97-AF65-F5344CB8AC3E}">
        <p14:creationId xmlns:p14="http://schemas.microsoft.com/office/powerpoint/2010/main" val="2627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9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7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0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17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29647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10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08516" y="466116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3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64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4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83309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41686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72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8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9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1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21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8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7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8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234236" y="1498354"/>
            <a:ext cx="183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100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45059" y="5076917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9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031770" y="56594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08516" y="4696681"/>
              <a:ext cx="168507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10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82745" y="28983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10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3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AC9E66-F6A1-43A4-82EE-98D0F34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869"/>
            <a:ext cx="10515600" cy="315912"/>
          </a:xfrm>
        </p:spPr>
        <p:txBody>
          <a:bodyPr>
            <a:noAutofit/>
          </a:bodyPr>
          <a:lstStyle/>
          <a:p>
            <a:r>
              <a:rPr lang="pt-PT" sz="37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Número de jogadores</a:t>
            </a:r>
            <a:r>
              <a:rPr lang="pt-PT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014A689-FDF2-4336-9A4F-872501D3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997"/>
            <a:ext cx="10898171" cy="518002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Acertar na(s) abelha(s) com a operação correta.</a:t>
            </a:r>
          </a:p>
          <a:p>
            <a:pPr marL="0" indent="0" algn="just">
              <a:buNone/>
            </a:pPr>
            <a:endParaRPr lang="pt-PT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jogadores deverão acertar com o mata-moscas na(s) abelha(s) que contenha(m) a  operação de multiplicação correta, tendo em conta o produto apresentado. Vence o jogador que acertar em mais abelhas.</a:t>
            </a:r>
          </a:p>
          <a:p>
            <a:pPr marL="0" indent="0" algn="just">
              <a:buNone/>
            </a:pPr>
            <a:endParaRPr lang="pt-PT" sz="4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 mata-moscas.</a:t>
            </a:r>
            <a:endParaRPr lang="pt-PT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5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4779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9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38919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1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60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5" y="507691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44031" y="4678925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9943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2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058402" y="56594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1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3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9943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2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9943" y="1507232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1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7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49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6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7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4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65553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2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3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8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4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1065" y="1507232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9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794034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7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80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5" y="507691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44031" y="4678925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2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272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90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049527" y="56594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10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73867" y="2880616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10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8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83309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</a:t>
              </a:r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70913" y="289254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10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0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45134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12616" y="507578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70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12616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39647" y="288892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5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72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27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9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7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8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333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81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9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8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9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5667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4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0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3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8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63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9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20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5667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1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1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47233" y="2880616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0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1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4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61784" y="466116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10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33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5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785154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1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8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7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106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4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8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6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8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7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6" y="1498354"/>
            <a:ext cx="136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57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9218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17394" y="466116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4779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9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1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5667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3123" y="2596063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7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4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254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713</Words>
  <Application>Microsoft Office PowerPoint</Application>
  <PresentationFormat>Ecrã Panorâmico</PresentationFormat>
  <Paragraphs>250</Paragraphs>
  <Slides>50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50</vt:i4>
      </vt:variant>
    </vt:vector>
  </HeadingPairs>
  <TitlesOfParts>
    <vt:vector size="56" baseType="lpstr">
      <vt:lpstr>Abadi</vt:lpstr>
      <vt:lpstr>Arial</vt:lpstr>
      <vt:lpstr>Calibri</vt:lpstr>
      <vt:lpstr>Calibri Light</vt:lpstr>
      <vt:lpstr>Monotype Corsiva</vt:lpstr>
      <vt:lpstr>Tema do Office</vt:lpstr>
      <vt:lpstr>Apresentação do PowerPoint</vt:lpstr>
      <vt:lpstr>Número de jogadores: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ivo jarimba</dc:creator>
  <cp:lastModifiedBy>Paulo JPF. Valadão</cp:lastModifiedBy>
  <cp:revision>63</cp:revision>
  <dcterms:created xsi:type="dcterms:W3CDTF">2020-02-15T19:30:34Z</dcterms:created>
  <dcterms:modified xsi:type="dcterms:W3CDTF">2020-06-25T15:48:34Z</dcterms:modified>
</cp:coreProperties>
</file>