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64" r:id="rId3"/>
    <p:sldId id="354" r:id="rId4"/>
    <p:sldId id="338" r:id="rId5"/>
    <p:sldId id="325" r:id="rId6"/>
    <p:sldId id="308" r:id="rId7"/>
    <p:sldId id="291" r:id="rId8"/>
    <p:sldId id="355" r:id="rId9"/>
    <p:sldId id="274" r:id="rId10"/>
    <p:sldId id="258" r:id="rId11"/>
    <p:sldId id="326" r:id="rId12"/>
    <p:sldId id="309" r:id="rId13"/>
    <p:sldId id="356" r:id="rId14"/>
    <p:sldId id="292" r:id="rId15"/>
    <p:sldId id="339" r:id="rId16"/>
    <p:sldId id="275" r:id="rId17"/>
    <p:sldId id="357" r:id="rId18"/>
    <p:sldId id="259" r:id="rId19"/>
    <p:sldId id="310" r:id="rId20"/>
    <p:sldId id="327" r:id="rId21"/>
    <p:sldId id="340" r:id="rId22"/>
    <p:sldId id="293" r:id="rId23"/>
    <p:sldId id="276" r:id="rId24"/>
    <p:sldId id="358" r:id="rId25"/>
    <p:sldId id="260" r:id="rId26"/>
    <p:sldId id="311" r:id="rId27"/>
    <p:sldId id="294" r:id="rId28"/>
    <p:sldId id="277" r:id="rId29"/>
    <p:sldId id="328" r:id="rId30"/>
    <p:sldId id="261" r:id="rId31"/>
    <p:sldId id="341" r:id="rId32"/>
    <p:sldId id="359" r:id="rId33"/>
    <p:sldId id="295" r:id="rId34"/>
    <p:sldId id="278" r:id="rId35"/>
    <p:sldId id="262" r:id="rId36"/>
    <p:sldId id="342" r:id="rId37"/>
    <p:sldId id="329" r:id="rId38"/>
    <p:sldId id="348" r:id="rId39"/>
    <p:sldId id="313" r:id="rId40"/>
    <p:sldId id="360" r:id="rId41"/>
    <p:sldId id="296" r:id="rId42"/>
    <p:sldId id="279" r:id="rId43"/>
    <p:sldId id="263" r:id="rId44"/>
    <p:sldId id="314" r:id="rId45"/>
    <p:sldId id="343" r:id="rId46"/>
    <p:sldId id="297" r:id="rId47"/>
    <p:sldId id="280" r:id="rId48"/>
    <p:sldId id="361" r:id="rId49"/>
    <p:sldId id="330" r:id="rId50"/>
    <p:sldId id="264" r:id="rId51"/>
    <p:sldId id="298" r:id="rId52"/>
    <p:sldId id="344" r:id="rId53"/>
    <p:sldId id="281" r:id="rId54"/>
    <p:sldId id="265" r:id="rId55"/>
    <p:sldId id="331" r:id="rId56"/>
    <p:sldId id="345" r:id="rId57"/>
    <p:sldId id="316" r:id="rId58"/>
    <p:sldId id="362" r:id="rId59"/>
    <p:sldId id="299" r:id="rId60"/>
    <p:sldId id="282" r:id="rId61"/>
    <p:sldId id="266" r:id="rId62"/>
    <p:sldId id="317" r:id="rId63"/>
    <p:sldId id="300" r:id="rId64"/>
    <p:sldId id="303" r:id="rId65"/>
    <p:sldId id="283" r:id="rId66"/>
    <p:sldId id="346" r:id="rId67"/>
    <p:sldId id="332" r:id="rId68"/>
    <p:sldId id="267" r:id="rId69"/>
    <p:sldId id="318" r:id="rId70"/>
    <p:sldId id="301" r:id="rId71"/>
    <p:sldId id="284" r:id="rId72"/>
    <p:sldId id="347" r:id="rId73"/>
    <p:sldId id="333" r:id="rId74"/>
    <p:sldId id="268" r:id="rId75"/>
    <p:sldId id="319" r:id="rId76"/>
    <p:sldId id="302" r:id="rId77"/>
    <p:sldId id="312" r:id="rId78"/>
    <p:sldId id="285" r:id="rId79"/>
    <p:sldId id="269" r:id="rId80"/>
    <p:sldId id="320" r:id="rId81"/>
    <p:sldId id="349" r:id="rId82"/>
    <p:sldId id="286" r:id="rId83"/>
    <p:sldId id="334" r:id="rId84"/>
    <p:sldId id="351" r:id="rId85"/>
    <p:sldId id="363" r:id="rId86"/>
    <p:sldId id="270" r:id="rId87"/>
    <p:sldId id="321" r:id="rId88"/>
    <p:sldId id="304" r:id="rId89"/>
    <p:sldId id="350" r:id="rId90"/>
    <p:sldId id="287" r:id="rId91"/>
    <p:sldId id="271" r:id="rId92"/>
    <p:sldId id="322" r:id="rId93"/>
    <p:sldId id="335" r:id="rId9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B2A1D-C29E-A247-A9B4-08D36C05B6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AC6F09-CDCC-5F40-ACD0-B900703868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C70269-99BF-624E-86FB-20EE4EEA7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FFEB5-5D58-F544-8537-99AC2257EE22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3A53DC-0F51-8246-8746-5C8692D0A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519D0-FB3F-0640-A870-F514A50F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F95DA-58D9-6F4A-8531-115A1DC47D4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424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23001-073E-4242-AA92-54AD00D0F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4BE0FA-4DEA-8142-A1A1-15F7DC18E1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A94F5E-CC6D-AC44-8B04-8AEA69BB1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FFEB5-5D58-F544-8537-99AC2257EE22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1DBF3-9DDA-6A47-A09E-967ABE822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40167-66B9-294E-8529-F1BB0654C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F95DA-58D9-6F4A-8531-115A1DC47D4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00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61E0CB-4E83-F744-8F4F-5A1A8E25C2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C4C46C-AA87-064B-AF53-B962759921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28096C-F026-BB4C-98E6-98FD228FC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FFEB5-5D58-F544-8537-99AC2257EE22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4CC3C-3DC0-D442-A218-A7E07760F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3001B8-B35F-B84B-A091-1631150FD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F95DA-58D9-6F4A-8531-115A1DC47D4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142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63EE0-54E1-A241-A6F6-3F2E63DB3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78D37-74A7-8441-AB98-7E4DFFE7D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9D8E2D-19B9-B049-B2D0-193427280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FFEB5-5D58-F544-8537-99AC2257EE22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BCB652-3B5E-9144-BFCE-1B97FF538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ACDDDD-A7A0-8941-AF42-164A50164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F95DA-58D9-6F4A-8531-115A1DC47D4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812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DF817-E61A-AA41-9A65-46104181C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8AE692-554F-4643-B79E-3AD589252E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482AEB-EF8F-F84B-8F29-BBD6FA07E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FFEB5-5D58-F544-8537-99AC2257EE22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92BA2D-AC45-7A49-87C8-13FC2F49B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394C7A-ED1B-914A-B42F-7630D5233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F95DA-58D9-6F4A-8531-115A1DC47D4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41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7D355-F139-6240-B1A1-E99089AF8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634E9-FF02-524A-A604-F94412502A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3143F5-EAF9-4245-BA97-98AD8AD6B3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40FC1-9DC4-5147-B29B-262B302F3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FFEB5-5D58-F544-8537-99AC2257EE22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6BF508-4D09-BD44-AA89-DB6CCCBE0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E0D84A-4912-074E-B566-73C9D903C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F95DA-58D9-6F4A-8531-115A1DC47D4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626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DF856-57A4-634F-AAB5-EAAD22B64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C3A03C-D1DE-C64A-B38F-0FFBD7AD62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7F260C-DDAE-8948-A7FF-A047604955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571F4F-DBBF-7B4E-8671-C36F1DB422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F4D912-0CB8-5A4A-8F86-64C98F361C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354FAF-3DD6-8C46-8FD3-EB544F194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FFEB5-5D58-F544-8537-99AC2257EE22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0375A1-C5F8-DB41-BCF1-8D33B8A43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346187-4D91-A440-8C24-8A74B9B10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F95DA-58D9-6F4A-8531-115A1DC47D4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501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CA4D0-920E-2040-A003-C30683739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867B6B-D1CA-1E47-AC09-548D5114C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FFEB5-5D58-F544-8537-99AC2257EE22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93B039-4C14-5545-93F0-8032DD36E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A488FA-9A03-9E4E-8630-C20495231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F95DA-58D9-6F4A-8531-115A1DC47D4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149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5106FE-6466-B24F-BBB4-795B17299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FFEB5-5D58-F544-8537-99AC2257EE22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308F96-477C-B842-90DB-318127AEC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F9D5A7-0AD2-2B4F-9C2C-F33DD084F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F95DA-58D9-6F4A-8531-115A1DC47D4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835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2C9EC-7824-1345-92CC-5F73946E8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AA2D7-F3AF-C545-B42B-92908ECDA5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D915AD-1489-9C47-9452-CFD3B14CD6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68B616-8988-0742-8C47-85EA0E3F9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FFEB5-5D58-F544-8537-99AC2257EE22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EE96CE-ABFE-A74B-A426-2FE3581C9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16ED8E-6AB0-BA4B-A6DF-4A24AC319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F95DA-58D9-6F4A-8531-115A1DC47D4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818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74174-AF03-994D-802E-D193E7AFA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839DEE-7F87-CA40-9964-BEB7671F58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809B31-A341-0F44-BE5F-45715C2E83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160B04-909F-2A47-AD7A-75629E4B5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FFEB5-5D58-F544-8537-99AC2257EE22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D98378-52BF-F640-97CA-C25D7EE97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D79B47-66AB-3142-B83C-5D6338A7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F95DA-58D9-6F4A-8531-115A1DC47D4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296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43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44B463-E68F-8C4C-A5B8-60D830337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9BE169-6400-FD43-A256-3966AF3F30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38665-4453-364D-8C9E-0161CCDB85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FFEB5-5D58-F544-8537-99AC2257EE22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42CDD6-FE67-F444-A781-22CF152C29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16D695-8B85-C346-83C0-3983EDC6E9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0F95DA-58D9-6F4A-8531-115A1DC47D4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702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495C7AD5-0EFD-413D-B738-84142114461A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 rot="20392949">
            <a:off x="1995010" y="1015021"/>
            <a:ext cx="1745125" cy="1420083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E38D26C9-E871-4D8C-A07A-9E65094CF45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 rot="974012" flipH="1">
            <a:off x="8731139" y="685839"/>
            <a:ext cx="1643276" cy="1352964"/>
          </a:xfrm>
          <a:prstGeom prst="rect">
            <a:avLst/>
          </a:prstGeom>
        </p:spPr>
      </p:pic>
      <p:sp>
        <p:nvSpPr>
          <p:cNvPr id="17" name="Cruzada 16">
            <a:extLst>
              <a:ext uri="{FF2B5EF4-FFF2-40B4-BE49-F238E27FC236}">
                <a16:creationId xmlns:a16="http://schemas.microsoft.com/office/drawing/2014/main" id="{CCE683D9-F0EC-4AC7-8621-6D6708198C39}"/>
              </a:ext>
            </a:extLst>
          </p:cNvPr>
          <p:cNvSpPr/>
          <p:nvPr/>
        </p:nvSpPr>
        <p:spPr>
          <a:xfrm rot="2766096">
            <a:off x="9163945" y="1328013"/>
            <a:ext cx="149507" cy="163806"/>
          </a:xfrm>
          <a:prstGeom prst="plus">
            <a:avLst>
              <a:gd name="adj" fmla="val 38966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5F9896-F5AB-4966-B138-F78E569F94E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44317" y="4813348"/>
            <a:ext cx="1668782" cy="153752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6934EDE-52B4-4758-8BC1-F29A3452D63F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6427440" y="5204122"/>
            <a:ext cx="1884091" cy="1546440"/>
          </a:xfrm>
          <a:prstGeom prst="rect">
            <a:avLst/>
          </a:prstGeom>
        </p:spPr>
      </p:pic>
      <p:sp>
        <p:nvSpPr>
          <p:cNvPr id="6" name="Nuvem 5">
            <a:extLst>
              <a:ext uri="{FF2B5EF4-FFF2-40B4-BE49-F238E27FC236}">
                <a16:creationId xmlns:a16="http://schemas.microsoft.com/office/drawing/2014/main" id="{5BE4C04E-86C7-4697-90D3-BC06A9047FB3}"/>
              </a:ext>
            </a:extLst>
          </p:cNvPr>
          <p:cNvSpPr/>
          <p:nvPr/>
        </p:nvSpPr>
        <p:spPr>
          <a:xfrm>
            <a:off x="2101100" y="880657"/>
            <a:ext cx="7970948" cy="5096685"/>
          </a:xfrm>
          <a:prstGeom prst="cloud">
            <a:avLst/>
          </a:prstGeom>
          <a:solidFill>
            <a:schemeClr val="accent1">
              <a:lumMod val="40000"/>
              <a:lumOff val="60000"/>
            </a:schemeClr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15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primeiro ciclo" panose="020005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21D38EB5-CBBD-427F-9513-C5D202D48F50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43228" y="2521024"/>
            <a:ext cx="1921602" cy="1519104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67B5CA83-E394-44B7-A701-DE4533F4DA43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5301189" y="255787"/>
            <a:ext cx="1955986" cy="167655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0B4B812B-96B9-41E0-8A37-752D4E5428E9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8760275" y="3652342"/>
            <a:ext cx="2118809" cy="1928269"/>
          </a:xfrm>
          <a:prstGeom prst="rect">
            <a:avLst/>
          </a:prstGeom>
        </p:spPr>
      </p:pic>
      <p:sp>
        <p:nvSpPr>
          <p:cNvPr id="12" name="Cruzada 11">
            <a:extLst>
              <a:ext uri="{FF2B5EF4-FFF2-40B4-BE49-F238E27FC236}">
                <a16:creationId xmlns:a16="http://schemas.microsoft.com/office/drawing/2014/main" id="{0B2977C8-9DDA-49B8-B1C2-F4E444C81A50}"/>
              </a:ext>
            </a:extLst>
          </p:cNvPr>
          <p:cNvSpPr/>
          <p:nvPr/>
        </p:nvSpPr>
        <p:spPr>
          <a:xfrm rot="2766096">
            <a:off x="2903668" y="5695858"/>
            <a:ext cx="149507" cy="163806"/>
          </a:xfrm>
          <a:prstGeom prst="plus">
            <a:avLst>
              <a:gd name="adj" fmla="val 38966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3" name="Cruzada 12">
            <a:extLst>
              <a:ext uri="{FF2B5EF4-FFF2-40B4-BE49-F238E27FC236}">
                <a16:creationId xmlns:a16="http://schemas.microsoft.com/office/drawing/2014/main" id="{CF572938-C9FB-470A-955C-A4676B85515B}"/>
              </a:ext>
            </a:extLst>
          </p:cNvPr>
          <p:cNvSpPr/>
          <p:nvPr/>
        </p:nvSpPr>
        <p:spPr>
          <a:xfrm rot="2766096">
            <a:off x="1946996" y="3374644"/>
            <a:ext cx="149507" cy="163806"/>
          </a:xfrm>
          <a:prstGeom prst="plus">
            <a:avLst>
              <a:gd name="adj" fmla="val 38966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4" name="Cruzada 13">
            <a:extLst>
              <a:ext uri="{FF2B5EF4-FFF2-40B4-BE49-F238E27FC236}">
                <a16:creationId xmlns:a16="http://schemas.microsoft.com/office/drawing/2014/main" id="{FF2C52F6-0F9D-4D77-ADA6-0E10EF330296}"/>
              </a:ext>
            </a:extLst>
          </p:cNvPr>
          <p:cNvSpPr/>
          <p:nvPr/>
        </p:nvSpPr>
        <p:spPr>
          <a:xfrm rot="2766096">
            <a:off x="5817741" y="1280418"/>
            <a:ext cx="149507" cy="163806"/>
          </a:xfrm>
          <a:prstGeom prst="plus">
            <a:avLst>
              <a:gd name="adj" fmla="val 38966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5" name="Cruzada 14">
            <a:extLst>
              <a:ext uri="{FF2B5EF4-FFF2-40B4-BE49-F238E27FC236}">
                <a16:creationId xmlns:a16="http://schemas.microsoft.com/office/drawing/2014/main" id="{FA1EF00B-6513-419A-A0DB-58C8B9ACC1A9}"/>
              </a:ext>
            </a:extLst>
          </p:cNvPr>
          <p:cNvSpPr/>
          <p:nvPr/>
        </p:nvSpPr>
        <p:spPr>
          <a:xfrm rot="2766096">
            <a:off x="6972284" y="6128525"/>
            <a:ext cx="149507" cy="163806"/>
          </a:xfrm>
          <a:prstGeom prst="plus">
            <a:avLst>
              <a:gd name="adj" fmla="val 38966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6" name="Cruzada 15">
            <a:extLst>
              <a:ext uri="{FF2B5EF4-FFF2-40B4-BE49-F238E27FC236}">
                <a16:creationId xmlns:a16="http://schemas.microsoft.com/office/drawing/2014/main" id="{472A9F67-B60C-434D-B473-700058F0E3A6}"/>
              </a:ext>
            </a:extLst>
          </p:cNvPr>
          <p:cNvSpPr/>
          <p:nvPr/>
        </p:nvSpPr>
        <p:spPr>
          <a:xfrm rot="2766096">
            <a:off x="9394881" y="4782301"/>
            <a:ext cx="149507" cy="163806"/>
          </a:xfrm>
          <a:prstGeom prst="plus">
            <a:avLst>
              <a:gd name="adj" fmla="val 38966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pic>
        <p:nvPicPr>
          <p:cNvPr id="23" name="Imagem 22">
            <a:extLst>
              <a:ext uri="{FF2B5EF4-FFF2-40B4-BE49-F238E27FC236}">
                <a16:creationId xmlns:a16="http://schemas.microsoft.com/office/drawing/2014/main" id="{AE1BD8D5-95C6-4975-9524-658A96AD87CC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95885" y="2053755"/>
            <a:ext cx="2145153" cy="2562721"/>
          </a:xfrm>
          <a:prstGeom prst="rect">
            <a:avLst/>
          </a:prstGeom>
        </p:spPr>
      </p:pic>
      <p:sp>
        <p:nvSpPr>
          <p:cNvPr id="24" name="CaixaDeTexto 23">
            <a:extLst>
              <a:ext uri="{FF2B5EF4-FFF2-40B4-BE49-F238E27FC236}">
                <a16:creationId xmlns:a16="http://schemas.microsoft.com/office/drawing/2014/main" id="{DADD12B9-0EBD-41B7-89AA-BE0FE88D9154}"/>
              </a:ext>
            </a:extLst>
          </p:cNvPr>
          <p:cNvSpPr txBox="1"/>
          <p:nvPr/>
        </p:nvSpPr>
        <p:spPr>
          <a:xfrm>
            <a:off x="2502215" y="2489995"/>
            <a:ext cx="5033004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15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imeiro ciclo" panose="02000500000000000000" pitchFamily="2" charset="0"/>
                <a:cs typeface="Arial" panose="020B0604020202020204" pitchFamily="34" charset="0"/>
              </a:rPr>
              <a:t>Mat-Mosca</a:t>
            </a:r>
          </a:p>
          <a:p>
            <a:endParaRPr lang="pt-PT" dirty="0"/>
          </a:p>
        </p:txBody>
      </p:sp>
      <p:pic>
        <p:nvPicPr>
          <p:cNvPr id="25" name="Imagem 24">
            <a:extLst>
              <a:ext uri="{FF2B5EF4-FFF2-40B4-BE49-F238E27FC236}">
                <a16:creationId xmlns:a16="http://schemas.microsoft.com/office/drawing/2014/main" id="{0BBE3BE4-691D-47F1-84A0-8232A5F2A25E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4201124">
            <a:off x="6726132" y="1850240"/>
            <a:ext cx="2349217" cy="2797089"/>
          </a:xfrm>
          <a:prstGeom prst="rect">
            <a:avLst/>
          </a:prstGeom>
        </p:spPr>
      </p:pic>
      <p:sp>
        <p:nvSpPr>
          <p:cNvPr id="20" name="CaixaDeTexto 1">
            <a:extLst>
              <a:ext uri="{FF2B5EF4-FFF2-40B4-BE49-F238E27FC236}">
                <a16:creationId xmlns:a16="http://schemas.microsoft.com/office/drawing/2014/main" id="{C15C17F8-61E6-4085-AE08-C4897C40E8BE}"/>
              </a:ext>
            </a:extLst>
          </p:cNvPr>
          <p:cNvSpPr txBox="1"/>
          <p:nvPr/>
        </p:nvSpPr>
        <p:spPr>
          <a:xfrm>
            <a:off x="9293318" y="5794929"/>
            <a:ext cx="26877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lvl="0">
              <a:defRPr lang="en-US"/>
            </a:defPPr>
            <a:lvl1pPr marL="0" lv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1600" dirty="0">
                <a:latin typeface="Abadi" panose="020B0604020104020204" pitchFamily="34" charset="0"/>
              </a:rPr>
              <a:t>Desenvolvido por: Ivo </a:t>
            </a:r>
            <a:r>
              <a:rPr lang="pt-PT" sz="1600" dirty="0" err="1">
                <a:latin typeface="Abadi" panose="020B0604020104020204" pitchFamily="34" charset="0"/>
              </a:rPr>
              <a:t>Jarimba</a:t>
            </a:r>
            <a:endParaRPr lang="pt-PT" sz="1600" dirty="0">
              <a:latin typeface="Abadi" panose="020B0604020104020204" pitchFamily="34" charset="0"/>
            </a:endParaRPr>
          </a:p>
          <a:p>
            <a:r>
              <a:rPr lang="pt-PT" sz="1600" dirty="0">
                <a:latin typeface="Abadi" panose="020B0604020104020204" pitchFamily="34" charset="0"/>
              </a:rPr>
              <a:t>Prof DA: Ana Peixoto</a:t>
            </a:r>
          </a:p>
          <a:p>
            <a:r>
              <a:rPr lang="pt-PT" sz="1600" dirty="0">
                <a:latin typeface="Abadi" panose="020B0604020104020204" pitchFamily="34" charset="0"/>
              </a:rPr>
              <a:t>EBS DAS FLORES</a:t>
            </a:r>
          </a:p>
        </p:txBody>
      </p:sp>
    </p:spTree>
    <p:extLst>
      <p:ext uri="{BB962C8B-B14F-4D97-AF65-F5344CB8AC3E}">
        <p14:creationId xmlns:p14="http://schemas.microsoft.com/office/powerpoint/2010/main" val="3735824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Agrupar 20">
            <a:extLst>
              <a:ext uri="{FF2B5EF4-FFF2-40B4-BE49-F238E27FC236}">
                <a16:creationId xmlns:a16="http://schemas.microsoft.com/office/drawing/2014/main" id="{AEACF892-3ABA-4DEA-9D52-3B699E448933}"/>
              </a:ext>
            </a:extLst>
          </p:cNvPr>
          <p:cNvGrpSpPr/>
          <p:nvPr/>
        </p:nvGrpSpPr>
        <p:grpSpPr>
          <a:xfrm>
            <a:off x="1243463" y="2296845"/>
            <a:ext cx="1862122" cy="2534794"/>
            <a:chOff x="1243463" y="2296845"/>
            <a:chExt cx="1862122" cy="2534794"/>
          </a:xfrm>
        </p:grpSpPr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60E1F213-56F1-4640-A634-D472FA5470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243463" y="2296845"/>
              <a:ext cx="1745125" cy="1420083"/>
            </a:xfrm>
            <a:prstGeom prst="rect">
              <a:avLst/>
            </a:prstGeom>
          </p:spPr>
        </p:pic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F6CA7A2D-6F3C-495E-B35A-8A3BA2F14E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62019" y="3388073"/>
              <a:ext cx="1443566" cy="1443566"/>
            </a:xfrm>
            <a:prstGeom prst="rect">
              <a:avLst/>
            </a:prstGeom>
          </p:spPr>
        </p:pic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B8A0E27A-48F0-4435-9975-52AC4074582B}"/>
                </a:ext>
              </a:extLst>
            </p:cNvPr>
            <p:cNvSpPr txBox="1"/>
            <p:nvPr/>
          </p:nvSpPr>
          <p:spPr>
            <a:xfrm>
              <a:off x="1920066" y="3744582"/>
              <a:ext cx="9895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4800" b="1" dirty="0">
                  <a:solidFill>
                    <a:srgbClr val="FFFF00"/>
                  </a:solidFill>
                  <a:latin typeface="Abadi" panose="020B0604020202020204" pitchFamily="34" charset="0"/>
                </a:rPr>
                <a:t>10</a:t>
              </a:r>
              <a:endParaRPr lang="pt-PT" b="1" dirty="0">
                <a:solidFill>
                  <a:srgbClr val="FFFF00"/>
                </a:solidFill>
                <a:latin typeface="Abadi" panose="020B0604020202020204" pitchFamily="34" charset="0"/>
              </a:endParaRPr>
            </a:p>
          </p:txBody>
        </p:sp>
      </p:grpSp>
      <p:sp>
        <p:nvSpPr>
          <p:cNvPr id="17" name="Nuvem 16">
            <a:extLst>
              <a:ext uri="{FF2B5EF4-FFF2-40B4-BE49-F238E27FC236}">
                <a16:creationId xmlns:a16="http://schemas.microsoft.com/office/drawing/2014/main" id="{9C7169E6-0BE4-4E41-8150-AB6ADE87D928}"/>
              </a:ext>
            </a:extLst>
          </p:cNvPr>
          <p:cNvSpPr/>
          <p:nvPr/>
        </p:nvSpPr>
        <p:spPr>
          <a:xfrm>
            <a:off x="4189863" y="131163"/>
            <a:ext cx="3411940" cy="2156669"/>
          </a:xfrm>
          <a:prstGeom prst="cloud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6600" b="1" dirty="0">
                <a:solidFill>
                  <a:schemeClr val="tx1"/>
                </a:solidFill>
                <a:latin typeface="Abadi" panose="020B0604020202020204" pitchFamily="34" charset="0"/>
              </a:rPr>
              <a:t>5 x 5</a:t>
            </a:r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F209871C-F165-4367-94EB-F8DE0AFF617C}"/>
              </a:ext>
            </a:extLst>
          </p:cNvPr>
          <p:cNvGrpSpPr/>
          <p:nvPr/>
        </p:nvGrpSpPr>
        <p:grpSpPr>
          <a:xfrm>
            <a:off x="4105153" y="3716928"/>
            <a:ext cx="1960461" cy="2586193"/>
            <a:chOff x="8569520" y="4031685"/>
            <a:chExt cx="1960461" cy="2586193"/>
          </a:xfrm>
        </p:grpSpPr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89F26250-B7A8-4686-ADC6-1FF3403C71F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8610464" y="4031685"/>
              <a:ext cx="1919517" cy="1581882"/>
            </a:xfrm>
            <a:prstGeom prst="rect">
              <a:avLst/>
            </a:prstGeom>
          </p:spPr>
        </p:pic>
        <p:pic>
          <p:nvPicPr>
            <p:cNvPr id="19" name="Imagem 18">
              <a:extLst>
                <a:ext uri="{FF2B5EF4-FFF2-40B4-BE49-F238E27FC236}">
                  <a16:creationId xmlns:a16="http://schemas.microsoft.com/office/drawing/2014/main" id="{4364C0A0-2FAF-4FD0-A0E2-5BB2855212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69520" y="5174312"/>
              <a:ext cx="1443566" cy="1443566"/>
            </a:xfrm>
            <a:prstGeom prst="rect">
              <a:avLst/>
            </a:prstGeom>
          </p:spPr>
        </p:pic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8982003D-3A00-415E-B373-1E0A69887773}"/>
                </a:ext>
              </a:extLst>
            </p:cNvPr>
            <p:cNvSpPr txBox="1"/>
            <p:nvPr/>
          </p:nvSpPr>
          <p:spPr>
            <a:xfrm>
              <a:off x="8853085" y="5603145"/>
              <a:ext cx="9895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4800" b="1" dirty="0">
                  <a:solidFill>
                    <a:srgbClr val="FFFF00"/>
                  </a:solidFill>
                  <a:latin typeface="Abadi" panose="020B0604020202020204" pitchFamily="34" charset="0"/>
                </a:rPr>
                <a:t>25</a:t>
              </a:r>
              <a:endParaRPr lang="pt-PT" b="1" dirty="0">
                <a:solidFill>
                  <a:srgbClr val="FFFF00"/>
                </a:solidFill>
                <a:latin typeface="Abadi" panose="020B0604020202020204" pitchFamily="34" charset="0"/>
              </a:endParaRP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0CCD7F6A-87F5-46D7-9617-944E543B1205}"/>
              </a:ext>
            </a:extLst>
          </p:cNvPr>
          <p:cNvGrpSpPr/>
          <p:nvPr/>
        </p:nvGrpSpPr>
        <p:grpSpPr>
          <a:xfrm>
            <a:off x="6641002" y="2321014"/>
            <a:ext cx="1922035" cy="2510625"/>
            <a:chOff x="6641002" y="2321014"/>
            <a:chExt cx="1922035" cy="2510625"/>
          </a:xfrm>
        </p:grpSpPr>
        <p:pic>
          <p:nvPicPr>
            <p:cNvPr id="23" name="Imagem 22">
              <a:extLst>
                <a:ext uri="{FF2B5EF4-FFF2-40B4-BE49-F238E27FC236}">
                  <a16:creationId xmlns:a16="http://schemas.microsoft.com/office/drawing/2014/main" id="{CA359351-0EF4-45AE-BF39-AEE039B4910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641002" y="2321014"/>
              <a:ext cx="1921602" cy="1519104"/>
            </a:xfrm>
            <a:prstGeom prst="rect">
              <a:avLst/>
            </a:prstGeom>
          </p:spPr>
        </p:pic>
        <p:pic>
          <p:nvPicPr>
            <p:cNvPr id="25" name="Imagem 24">
              <a:extLst>
                <a:ext uri="{FF2B5EF4-FFF2-40B4-BE49-F238E27FC236}">
                  <a16:creationId xmlns:a16="http://schemas.microsoft.com/office/drawing/2014/main" id="{C590527B-E661-42A6-9196-AEA84DEA084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124256" y="3386762"/>
              <a:ext cx="1438781" cy="1444877"/>
            </a:xfrm>
            <a:prstGeom prst="rect">
              <a:avLst/>
            </a:prstGeom>
          </p:spPr>
        </p:pic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02538C04-3E2B-451F-BBEC-38E7F04B311C}"/>
                </a:ext>
              </a:extLst>
            </p:cNvPr>
            <p:cNvSpPr txBox="1"/>
            <p:nvPr/>
          </p:nvSpPr>
          <p:spPr>
            <a:xfrm>
              <a:off x="7342491" y="3744849"/>
              <a:ext cx="9895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4800" b="1" dirty="0">
                  <a:solidFill>
                    <a:srgbClr val="FFFF00"/>
                  </a:solidFill>
                  <a:latin typeface="Abadi" panose="020B0604020202020204" pitchFamily="34" charset="0"/>
                </a:rPr>
                <a:t>55</a:t>
              </a:r>
              <a:endParaRPr lang="pt-PT" b="1" dirty="0">
                <a:solidFill>
                  <a:srgbClr val="FFFF00"/>
                </a:solidFill>
                <a:latin typeface="Abadi" panose="020B0604020202020204" pitchFamily="34" charset="0"/>
              </a:endParaRPr>
            </a:p>
          </p:txBody>
        </p:sp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56092D72-2110-4D53-9621-7A790AAC8F8B}"/>
              </a:ext>
            </a:extLst>
          </p:cNvPr>
          <p:cNvGrpSpPr/>
          <p:nvPr/>
        </p:nvGrpSpPr>
        <p:grpSpPr>
          <a:xfrm>
            <a:off x="9201133" y="3716928"/>
            <a:ext cx="2118809" cy="2829961"/>
            <a:chOff x="9201133" y="3716928"/>
            <a:chExt cx="2118809" cy="2829961"/>
          </a:xfrm>
        </p:grpSpPr>
        <p:pic>
          <p:nvPicPr>
            <p:cNvPr id="29" name="Imagem 28">
              <a:extLst>
                <a:ext uri="{FF2B5EF4-FFF2-40B4-BE49-F238E27FC236}">
                  <a16:creationId xmlns:a16="http://schemas.microsoft.com/office/drawing/2014/main" id="{05AB3188-B203-4102-9391-1FA6C1A857E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9201133" y="3716928"/>
              <a:ext cx="2118809" cy="1816122"/>
            </a:xfrm>
            <a:prstGeom prst="rect">
              <a:avLst/>
            </a:prstGeom>
          </p:spPr>
        </p:pic>
        <p:pic>
          <p:nvPicPr>
            <p:cNvPr id="30" name="Imagem 29">
              <a:extLst>
                <a:ext uri="{FF2B5EF4-FFF2-40B4-BE49-F238E27FC236}">
                  <a16:creationId xmlns:a16="http://schemas.microsoft.com/office/drawing/2014/main" id="{0237C002-67BB-4948-9012-0BF3D9299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201133" y="5102012"/>
              <a:ext cx="1438781" cy="1444877"/>
            </a:xfrm>
            <a:prstGeom prst="rect">
              <a:avLst/>
            </a:prstGeom>
          </p:spPr>
        </p:pic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7C0D08F3-7524-4173-A0D4-60E0857D4717}"/>
                </a:ext>
              </a:extLst>
            </p:cNvPr>
            <p:cNvSpPr txBox="1"/>
            <p:nvPr/>
          </p:nvSpPr>
          <p:spPr>
            <a:xfrm>
              <a:off x="9444597" y="5474940"/>
              <a:ext cx="9895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4800" b="1" dirty="0">
                  <a:solidFill>
                    <a:srgbClr val="FFFF00"/>
                  </a:solidFill>
                  <a:latin typeface="Abadi" panose="020B0604020202020204" pitchFamily="34" charset="0"/>
                </a:rPr>
                <a:t>20</a:t>
              </a:r>
              <a:endParaRPr lang="pt-PT" b="1" dirty="0">
                <a:solidFill>
                  <a:srgbClr val="FFFF00"/>
                </a:solidFill>
                <a:latin typeface="Abadi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928560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Nuvem 16">
            <a:extLst>
              <a:ext uri="{FF2B5EF4-FFF2-40B4-BE49-F238E27FC236}">
                <a16:creationId xmlns:a16="http://schemas.microsoft.com/office/drawing/2014/main" id="{9C7169E6-0BE4-4E41-8150-AB6ADE87D928}"/>
              </a:ext>
            </a:extLst>
          </p:cNvPr>
          <p:cNvSpPr/>
          <p:nvPr/>
        </p:nvSpPr>
        <p:spPr>
          <a:xfrm>
            <a:off x="4189863" y="131163"/>
            <a:ext cx="3411940" cy="2156669"/>
          </a:xfrm>
          <a:prstGeom prst="cloud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6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" panose="020B0604020202020204" pitchFamily="34" charset="0"/>
                <a:ea typeface="+mn-ea"/>
                <a:cs typeface="+mn-cs"/>
              </a:rPr>
              <a:t>2 x 9</a:t>
            </a:r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DA3CEEFB-68CD-45B4-B990-90F3CDD394A6}"/>
              </a:ext>
            </a:extLst>
          </p:cNvPr>
          <p:cNvGrpSpPr/>
          <p:nvPr/>
        </p:nvGrpSpPr>
        <p:grpSpPr>
          <a:xfrm>
            <a:off x="8608520" y="3377411"/>
            <a:ext cx="2143183" cy="2761373"/>
            <a:chOff x="8718805" y="2235028"/>
            <a:chExt cx="2143183" cy="2761373"/>
          </a:xfrm>
        </p:grpSpPr>
        <p:grpSp>
          <p:nvGrpSpPr>
            <p:cNvPr id="21" name="Agrupar 20">
              <a:extLst>
                <a:ext uri="{FF2B5EF4-FFF2-40B4-BE49-F238E27FC236}">
                  <a16:creationId xmlns:a16="http://schemas.microsoft.com/office/drawing/2014/main" id="{AEACF892-3ABA-4DEA-9D52-3B699E448933}"/>
                </a:ext>
              </a:extLst>
            </p:cNvPr>
            <p:cNvGrpSpPr/>
            <p:nvPr/>
          </p:nvGrpSpPr>
          <p:grpSpPr>
            <a:xfrm>
              <a:off x="9418422" y="3552835"/>
              <a:ext cx="1443566" cy="1443566"/>
              <a:chOff x="1662019" y="3388073"/>
              <a:chExt cx="1443566" cy="1443566"/>
            </a:xfrm>
          </p:grpSpPr>
          <p:pic>
            <p:nvPicPr>
              <p:cNvPr id="10" name="Imagem 9">
                <a:extLst>
                  <a:ext uri="{FF2B5EF4-FFF2-40B4-BE49-F238E27FC236}">
                    <a16:creationId xmlns:a16="http://schemas.microsoft.com/office/drawing/2014/main" id="{F6CA7A2D-6F3C-495E-B35A-8A3BA2F14E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62019" y="3388073"/>
                <a:ext cx="1443566" cy="1443566"/>
              </a:xfrm>
              <a:prstGeom prst="rect">
                <a:avLst/>
              </a:prstGeom>
            </p:spPr>
          </p:pic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B8A0E27A-48F0-4435-9975-52AC4074582B}"/>
                  </a:ext>
                </a:extLst>
              </p:cNvPr>
              <p:cNvSpPr txBox="1"/>
              <p:nvPr/>
            </p:nvSpPr>
            <p:spPr>
              <a:xfrm>
                <a:off x="1910639" y="3772863"/>
                <a:ext cx="9895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PT" sz="4800" b="1" dirty="0">
                    <a:solidFill>
                      <a:srgbClr val="FFFF00"/>
                    </a:solidFill>
                    <a:latin typeface="Abadi" panose="020B0604020202020204" pitchFamily="34" charset="0"/>
                  </a:rPr>
                  <a:t>18</a:t>
                </a:r>
                <a:endParaRPr kumimoji="0" lang="pt-PT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23" name="Imagem 22">
              <a:extLst>
                <a:ext uri="{FF2B5EF4-FFF2-40B4-BE49-F238E27FC236}">
                  <a16:creationId xmlns:a16="http://schemas.microsoft.com/office/drawing/2014/main" id="{2F60F09B-19A2-4DB6-9C65-5C948334D87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718805" y="2235028"/>
              <a:ext cx="2106399" cy="1728908"/>
            </a:xfrm>
            <a:prstGeom prst="rect">
              <a:avLst/>
            </a:prstGeom>
          </p:spPr>
        </p:pic>
      </p:grpSp>
      <p:grpSp>
        <p:nvGrpSpPr>
          <p:cNvPr id="6" name="Agrupar 5">
            <a:extLst>
              <a:ext uri="{FF2B5EF4-FFF2-40B4-BE49-F238E27FC236}">
                <a16:creationId xmlns:a16="http://schemas.microsoft.com/office/drawing/2014/main" id="{73033F26-33B1-46F4-B8CA-91DF2A306665}"/>
              </a:ext>
            </a:extLst>
          </p:cNvPr>
          <p:cNvGrpSpPr/>
          <p:nvPr/>
        </p:nvGrpSpPr>
        <p:grpSpPr>
          <a:xfrm>
            <a:off x="3653804" y="2928173"/>
            <a:ext cx="1970075" cy="2626687"/>
            <a:chOff x="3336462" y="3458491"/>
            <a:chExt cx="1970075" cy="2626687"/>
          </a:xfrm>
        </p:grpSpPr>
        <p:grpSp>
          <p:nvGrpSpPr>
            <p:cNvPr id="22" name="Agrupar 21">
              <a:extLst>
                <a:ext uri="{FF2B5EF4-FFF2-40B4-BE49-F238E27FC236}">
                  <a16:creationId xmlns:a16="http://schemas.microsoft.com/office/drawing/2014/main" id="{F209871C-F165-4367-94EB-F8DE0AFF617C}"/>
                </a:ext>
              </a:extLst>
            </p:cNvPr>
            <p:cNvGrpSpPr/>
            <p:nvPr/>
          </p:nvGrpSpPr>
          <p:grpSpPr>
            <a:xfrm>
              <a:off x="3862971" y="4641612"/>
              <a:ext cx="1443566" cy="1443566"/>
              <a:chOff x="8569520" y="5174312"/>
              <a:chExt cx="1443566" cy="1443566"/>
            </a:xfrm>
          </p:grpSpPr>
          <p:pic>
            <p:nvPicPr>
              <p:cNvPr id="19" name="Imagem 18">
                <a:extLst>
                  <a:ext uri="{FF2B5EF4-FFF2-40B4-BE49-F238E27FC236}">
                    <a16:creationId xmlns:a16="http://schemas.microsoft.com/office/drawing/2014/main" id="{4364C0A0-2FAF-4FD0-A0E2-5BB2855212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569520" y="5174312"/>
                <a:ext cx="1443566" cy="1443566"/>
              </a:xfrm>
              <a:prstGeom prst="rect">
                <a:avLst/>
              </a:prstGeom>
            </p:spPr>
          </p:pic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8982003D-3A00-415E-B373-1E0A69887773}"/>
                  </a:ext>
                </a:extLst>
              </p:cNvPr>
              <p:cNvSpPr txBox="1"/>
              <p:nvPr/>
            </p:nvSpPr>
            <p:spPr>
              <a:xfrm>
                <a:off x="8843658" y="5546585"/>
                <a:ext cx="9895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PT" sz="4800" b="1" dirty="0">
                    <a:solidFill>
                      <a:srgbClr val="FFFF00"/>
                    </a:solidFill>
                    <a:latin typeface="Abadi" panose="020B0604020202020204" pitchFamily="34" charset="0"/>
                  </a:rPr>
                  <a:t>11</a:t>
                </a:r>
                <a:endParaRPr kumimoji="0" lang="pt-PT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28" name="Imagem 27">
              <a:extLst>
                <a:ext uri="{FF2B5EF4-FFF2-40B4-BE49-F238E27FC236}">
                  <a16:creationId xmlns:a16="http://schemas.microsoft.com/office/drawing/2014/main" id="{91C23ECB-21FA-4337-A655-FD02A9D112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336462" y="3458491"/>
              <a:ext cx="1830845" cy="1686846"/>
            </a:xfrm>
            <a:prstGeom prst="rect">
              <a:avLst/>
            </a:prstGeom>
          </p:spPr>
        </p:pic>
      </p:grpSp>
      <p:grpSp>
        <p:nvGrpSpPr>
          <p:cNvPr id="7" name="Agrupar 6">
            <a:extLst>
              <a:ext uri="{FF2B5EF4-FFF2-40B4-BE49-F238E27FC236}">
                <a16:creationId xmlns:a16="http://schemas.microsoft.com/office/drawing/2014/main" id="{7A6E85A4-7639-4B29-8117-F5EAC63B052B}"/>
              </a:ext>
            </a:extLst>
          </p:cNvPr>
          <p:cNvGrpSpPr/>
          <p:nvPr/>
        </p:nvGrpSpPr>
        <p:grpSpPr>
          <a:xfrm>
            <a:off x="6583136" y="1906221"/>
            <a:ext cx="2153374" cy="2642237"/>
            <a:chOff x="7088793" y="3550270"/>
            <a:chExt cx="2153374" cy="2642237"/>
          </a:xfrm>
        </p:grpSpPr>
        <p:grpSp>
          <p:nvGrpSpPr>
            <p:cNvPr id="32" name="Agrupar 31">
              <a:extLst>
                <a:ext uri="{FF2B5EF4-FFF2-40B4-BE49-F238E27FC236}">
                  <a16:creationId xmlns:a16="http://schemas.microsoft.com/office/drawing/2014/main" id="{56092D72-2110-4D53-9621-7A790AAC8F8B}"/>
                </a:ext>
              </a:extLst>
            </p:cNvPr>
            <p:cNvGrpSpPr/>
            <p:nvPr/>
          </p:nvGrpSpPr>
          <p:grpSpPr>
            <a:xfrm flipH="1">
              <a:off x="7088793" y="4747630"/>
              <a:ext cx="1438781" cy="1444877"/>
              <a:chOff x="9201133" y="5102012"/>
              <a:chExt cx="1438781" cy="1444877"/>
            </a:xfrm>
          </p:grpSpPr>
          <p:pic>
            <p:nvPicPr>
              <p:cNvPr id="30" name="Imagem 29">
                <a:extLst>
                  <a:ext uri="{FF2B5EF4-FFF2-40B4-BE49-F238E27FC236}">
                    <a16:creationId xmlns:a16="http://schemas.microsoft.com/office/drawing/2014/main" id="{0237C002-67BB-4948-9012-0BF3D9299D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201133" y="5102012"/>
                <a:ext cx="1438781" cy="1444877"/>
              </a:xfrm>
              <a:prstGeom prst="rect">
                <a:avLst/>
              </a:prstGeom>
            </p:spPr>
          </p:pic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7C0D08F3-7524-4173-A0D4-60E0857D4717}"/>
                  </a:ext>
                </a:extLst>
              </p:cNvPr>
              <p:cNvSpPr txBox="1"/>
              <p:nvPr/>
            </p:nvSpPr>
            <p:spPr>
              <a:xfrm>
                <a:off x="9406889" y="5484367"/>
                <a:ext cx="9895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PT" sz="4800" b="1" dirty="0">
                    <a:solidFill>
                      <a:srgbClr val="FFFF00"/>
                    </a:solidFill>
                    <a:latin typeface="Abadi" panose="020B0604020202020204" pitchFamily="34" charset="0"/>
                  </a:rPr>
                  <a:t>10</a:t>
                </a:r>
                <a:endParaRPr kumimoji="0" lang="pt-PT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29" name="Imagem 28">
              <a:extLst>
                <a:ext uri="{FF2B5EF4-FFF2-40B4-BE49-F238E27FC236}">
                  <a16:creationId xmlns:a16="http://schemas.microsoft.com/office/drawing/2014/main" id="{DD84703F-F106-4C7A-8E5E-271FBBD832D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7123357" y="3550270"/>
              <a:ext cx="2118810" cy="1746120"/>
            </a:xfrm>
            <a:prstGeom prst="rect">
              <a:avLst/>
            </a:prstGeom>
          </p:spPr>
        </p:pic>
      </p:grpSp>
      <p:grpSp>
        <p:nvGrpSpPr>
          <p:cNvPr id="3" name="Agrupar 2">
            <a:extLst>
              <a:ext uri="{FF2B5EF4-FFF2-40B4-BE49-F238E27FC236}">
                <a16:creationId xmlns:a16="http://schemas.microsoft.com/office/drawing/2014/main" id="{9D6D9834-AC92-482F-B366-E09A8FDE3F5A}"/>
              </a:ext>
            </a:extLst>
          </p:cNvPr>
          <p:cNvGrpSpPr/>
          <p:nvPr/>
        </p:nvGrpSpPr>
        <p:grpSpPr>
          <a:xfrm>
            <a:off x="1187025" y="1134803"/>
            <a:ext cx="2124103" cy="2814977"/>
            <a:chOff x="1129687" y="2128885"/>
            <a:chExt cx="2124103" cy="2814977"/>
          </a:xfrm>
        </p:grpSpPr>
        <p:grpSp>
          <p:nvGrpSpPr>
            <p:cNvPr id="2" name="Agrupar 1">
              <a:extLst>
                <a:ext uri="{FF2B5EF4-FFF2-40B4-BE49-F238E27FC236}">
                  <a16:creationId xmlns:a16="http://schemas.microsoft.com/office/drawing/2014/main" id="{52DC3263-64AE-48B4-8AE1-7568075C087E}"/>
                </a:ext>
              </a:extLst>
            </p:cNvPr>
            <p:cNvGrpSpPr/>
            <p:nvPr/>
          </p:nvGrpSpPr>
          <p:grpSpPr>
            <a:xfrm>
              <a:off x="1129687" y="3498985"/>
              <a:ext cx="1438781" cy="1444877"/>
              <a:chOff x="2100358" y="3335451"/>
              <a:chExt cx="1438781" cy="1444877"/>
            </a:xfrm>
          </p:grpSpPr>
          <p:pic>
            <p:nvPicPr>
              <p:cNvPr id="26" name="Imagem 25">
                <a:extLst>
                  <a:ext uri="{FF2B5EF4-FFF2-40B4-BE49-F238E27FC236}">
                    <a16:creationId xmlns:a16="http://schemas.microsoft.com/office/drawing/2014/main" id="{00C940A1-AF3E-4E9B-A3BF-31E32B6DDF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00358" y="3335451"/>
                <a:ext cx="1438781" cy="1444877"/>
              </a:xfrm>
              <a:prstGeom prst="rect">
                <a:avLst/>
              </a:prstGeom>
            </p:spPr>
          </p:pic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307D6736-E3BB-426A-B4FA-8472FDAEB82E}"/>
                  </a:ext>
                </a:extLst>
              </p:cNvPr>
              <p:cNvSpPr txBox="1"/>
              <p:nvPr/>
            </p:nvSpPr>
            <p:spPr>
              <a:xfrm>
                <a:off x="2334395" y="3708379"/>
                <a:ext cx="9895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PT" sz="4800" b="1" dirty="0">
                    <a:solidFill>
                      <a:srgbClr val="FFFF00"/>
                    </a:solidFill>
                    <a:latin typeface="Abadi" panose="020B0604020202020204" pitchFamily="34" charset="0"/>
                  </a:rPr>
                  <a:t>19</a:t>
                </a:r>
                <a:endParaRPr kumimoji="0" lang="pt-PT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34" name="Imagem 33">
              <a:extLst>
                <a:ext uri="{FF2B5EF4-FFF2-40B4-BE49-F238E27FC236}">
                  <a16:creationId xmlns:a16="http://schemas.microsoft.com/office/drawing/2014/main" id="{98E89F0D-4466-4DB1-8B35-57D6E65B982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1134981" y="2128885"/>
              <a:ext cx="2118809" cy="1928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827691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Nuvem 16">
            <a:extLst>
              <a:ext uri="{FF2B5EF4-FFF2-40B4-BE49-F238E27FC236}">
                <a16:creationId xmlns:a16="http://schemas.microsoft.com/office/drawing/2014/main" id="{9C7169E6-0BE4-4E41-8150-AB6ADE87D928}"/>
              </a:ext>
            </a:extLst>
          </p:cNvPr>
          <p:cNvSpPr/>
          <p:nvPr/>
        </p:nvSpPr>
        <p:spPr>
          <a:xfrm>
            <a:off x="4189863" y="131163"/>
            <a:ext cx="3411940" cy="2156669"/>
          </a:xfrm>
          <a:prstGeom prst="cloud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6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" panose="020B0604020202020204" pitchFamily="34" charset="0"/>
                <a:ea typeface="+mn-ea"/>
                <a:cs typeface="+mn-cs"/>
              </a:rPr>
              <a:t>6 x 6</a:t>
            </a:r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F209871C-F165-4367-94EB-F8DE0AFF617C}"/>
              </a:ext>
            </a:extLst>
          </p:cNvPr>
          <p:cNvGrpSpPr/>
          <p:nvPr/>
        </p:nvGrpSpPr>
        <p:grpSpPr>
          <a:xfrm>
            <a:off x="3862971" y="3498985"/>
            <a:ext cx="1960461" cy="2586193"/>
            <a:chOff x="8569520" y="4031685"/>
            <a:chExt cx="1960461" cy="2586193"/>
          </a:xfrm>
        </p:grpSpPr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89F26250-B7A8-4686-ADC6-1FF3403C71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8610464" y="4031685"/>
              <a:ext cx="1919517" cy="1581882"/>
            </a:xfrm>
            <a:prstGeom prst="rect">
              <a:avLst/>
            </a:prstGeom>
          </p:spPr>
        </p:pic>
        <p:pic>
          <p:nvPicPr>
            <p:cNvPr id="19" name="Imagem 18">
              <a:extLst>
                <a:ext uri="{FF2B5EF4-FFF2-40B4-BE49-F238E27FC236}">
                  <a16:creationId xmlns:a16="http://schemas.microsoft.com/office/drawing/2014/main" id="{4364C0A0-2FAF-4FD0-A0E2-5BB2855212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69520" y="5174312"/>
              <a:ext cx="1443566" cy="1443566"/>
            </a:xfrm>
            <a:prstGeom prst="rect">
              <a:avLst/>
            </a:prstGeom>
          </p:spPr>
        </p:pic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8982003D-3A00-415E-B373-1E0A69887773}"/>
                </a:ext>
              </a:extLst>
            </p:cNvPr>
            <p:cNvSpPr txBox="1"/>
            <p:nvPr/>
          </p:nvSpPr>
          <p:spPr>
            <a:xfrm>
              <a:off x="8824804" y="5546585"/>
              <a:ext cx="9895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PT" sz="4800" b="1" dirty="0">
                  <a:solidFill>
                    <a:srgbClr val="FFFF00"/>
                  </a:solidFill>
                  <a:latin typeface="Abadi" panose="020B0604020202020204" pitchFamily="34" charset="0"/>
                </a:rPr>
                <a:t>12</a:t>
              </a:r>
              <a:endParaRPr kumimoji="0" lang="pt-PT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badi" panose="020B0604020202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2" name="Agrupar 1">
            <a:extLst>
              <a:ext uri="{FF2B5EF4-FFF2-40B4-BE49-F238E27FC236}">
                <a16:creationId xmlns:a16="http://schemas.microsoft.com/office/drawing/2014/main" id="{52DC3263-64AE-48B4-8AE1-7568075C087E}"/>
              </a:ext>
            </a:extLst>
          </p:cNvPr>
          <p:cNvGrpSpPr/>
          <p:nvPr/>
        </p:nvGrpSpPr>
        <p:grpSpPr>
          <a:xfrm>
            <a:off x="1129687" y="2436764"/>
            <a:ext cx="1921602" cy="2507098"/>
            <a:chOff x="2100358" y="2273230"/>
            <a:chExt cx="1921602" cy="2507098"/>
          </a:xfrm>
        </p:grpSpPr>
        <p:pic>
          <p:nvPicPr>
            <p:cNvPr id="24" name="Imagem 23">
              <a:extLst>
                <a:ext uri="{FF2B5EF4-FFF2-40B4-BE49-F238E27FC236}">
                  <a16:creationId xmlns:a16="http://schemas.microsoft.com/office/drawing/2014/main" id="{8C808E78-EEE9-4A17-9AD3-5225544BDDD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2100358" y="2273230"/>
              <a:ext cx="1921602" cy="1519104"/>
            </a:xfrm>
            <a:prstGeom prst="rect">
              <a:avLst/>
            </a:prstGeom>
          </p:spPr>
        </p:pic>
        <p:pic>
          <p:nvPicPr>
            <p:cNvPr id="26" name="Imagem 25">
              <a:extLst>
                <a:ext uri="{FF2B5EF4-FFF2-40B4-BE49-F238E27FC236}">
                  <a16:creationId xmlns:a16="http://schemas.microsoft.com/office/drawing/2014/main" id="{00C940A1-AF3E-4E9B-A3BF-31E32B6DDF4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100358" y="3335451"/>
              <a:ext cx="1438781" cy="1444877"/>
            </a:xfrm>
            <a:prstGeom prst="rect">
              <a:avLst/>
            </a:prstGeom>
          </p:spPr>
        </p:pic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307D6736-E3BB-426A-B4FA-8472FDAEB82E}"/>
                </a:ext>
              </a:extLst>
            </p:cNvPr>
            <p:cNvSpPr txBox="1"/>
            <p:nvPr/>
          </p:nvSpPr>
          <p:spPr>
            <a:xfrm>
              <a:off x="2343822" y="3717806"/>
              <a:ext cx="9895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PT" sz="4800" b="1" dirty="0">
                  <a:solidFill>
                    <a:srgbClr val="FFFF00"/>
                  </a:solidFill>
                  <a:latin typeface="Abadi" panose="020B0604020202020204" pitchFamily="34" charset="0"/>
                </a:rPr>
                <a:t>36</a:t>
              </a:r>
              <a:endParaRPr kumimoji="0" lang="pt-PT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badi" panose="020B0604020202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5" name="Agrupar 4">
            <a:extLst>
              <a:ext uri="{FF2B5EF4-FFF2-40B4-BE49-F238E27FC236}">
                <a16:creationId xmlns:a16="http://schemas.microsoft.com/office/drawing/2014/main" id="{66AAB99B-D328-4B1B-B30C-795C66AE9551}"/>
              </a:ext>
            </a:extLst>
          </p:cNvPr>
          <p:cNvGrpSpPr/>
          <p:nvPr/>
        </p:nvGrpSpPr>
        <p:grpSpPr>
          <a:xfrm>
            <a:off x="6500362" y="3616173"/>
            <a:ext cx="2027212" cy="2576334"/>
            <a:chOff x="8816458" y="2065633"/>
            <a:chExt cx="2027212" cy="2576334"/>
          </a:xfrm>
        </p:grpSpPr>
        <p:grpSp>
          <p:nvGrpSpPr>
            <p:cNvPr id="32" name="Agrupar 31">
              <a:extLst>
                <a:ext uri="{FF2B5EF4-FFF2-40B4-BE49-F238E27FC236}">
                  <a16:creationId xmlns:a16="http://schemas.microsoft.com/office/drawing/2014/main" id="{56092D72-2110-4D53-9621-7A790AAC8F8B}"/>
                </a:ext>
              </a:extLst>
            </p:cNvPr>
            <p:cNvGrpSpPr/>
            <p:nvPr/>
          </p:nvGrpSpPr>
          <p:grpSpPr>
            <a:xfrm flipH="1">
              <a:off x="9404889" y="3197090"/>
              <a:ext cx="1438781" cy="1444877"/>
              <a:chOff x="9201133" y="5102012"/>
              <a:chExt cx="1438781" cy="1444877"/>
            </a:xfrm>
          </p:grpSpPr>
          <p:pic>
            <p:nvPicPr>
              <p:cNvPr id="30" name="Imagem 29">
                <a:extLst>
                  <a:ext uri="{FF2B5EF4-FFF2-40B4-BE49-F238E27FC236}">
                    <a16:creationId xmlns:a16="http://schemas.microsoft.com/office/drawing/2014/main" id="{0237C002-67BB-4948-9012-0BF3D9299D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201133" y="5102012"/>
                <a:ext cx="1438781" cy="1444877"/>
              </a:xfrm>
              <a:prstGeom prst="rect">
                <a:avLst/>
              </a:prstGeom>
            </p:spPr>
          </p:pic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7C0D08F3-7524-4173-A0D4-60E0857D4717}"/>
                  </a:ext>
                </a:extLst>
              </p:cNvPr>
              <p:cNvSpPr txBox="1"/>
              <p:nvPr/>
            </p:nvSpPr>
            <p:spPr>
              <a:xfrm>
                <a:off x="9397462" y="5484367"/>
                <a:ext cx="9895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PT" sz="4800" b="1" dirty="0">
                    <a:solidFill>
                      <a:srgbClr val="FFFF00"/>
                    </a:solidFill>
                    <a:latin typeface="Abadi" panose="020B0604020202020204" pitchFamily="34" charset="0"/>
                  </a:rPr>
                  <a:t>66</a:t>
                </a:r>
                <a:endParaRPr kumimoji="0" lang="pt-PT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25" name="Imagem 24">
              <a:extLst>
                <a:ext uri="{FF2B5EF4-FFF2-40B4-BE49-F238E27FC236}">
                  <a16:creationId xmlns:a16="http://schemas.microsoft.com/office/drawing/2014/main" id="{87AD0682-B3BF-496D-A795-6321086B1EA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816458" y="2065633"/>
              <a:ext cx="1972620" cy="1624124"/>
            </a:xfrm>
            <a:prstGeom prst="rect">
              <a:avLst/>
            </a:prstGeom>
          </p:spPr>
        </p:pic>
      </p:grpSp>
      <p:grpSp>
        <p:nvGrpSpPr>
          <p:cNvPr id="4" name="Agrupar 3">
            <a:extLst>
              <a:ext uri="{FF2B5EF4-FFF2-40B4-BE49-F238E27FC236}">
                <a16:creationId xmlns:a16="http://schemas.microsoft.com/office/drawing/2014/main" id="{412D40AC-0B12-4FFA-A9A1-AACD0B98D96C}"/>
              </a:ext>
            </a:extLst>
          </p:cNvPr>
          <p:cNvGrpSpPr/>
          <p:nvPr/>
        </p:nvGrpSpPr>
        <p:grpSpPr>
          <a:xfrm>
            <a:off x="9017881" y="2436764"/>
            <a:ext cx="1844107" cy="2559637"/>
            <a:chOff x="1035995" y="3624522"/>
            <a:chExt cx="1844107" cy="2559637"/>
          </a:xfrm>
        </p:grpSpPr>
        <p:grpSp>
          <p:nvGrpSpPr>
            <p:cNvPr id="21" name="Agrupar 20">
              <a:extLst>
                <a:ext uri="{FF2B5EF4-FFF2-40B4-BE49-F238E27FC236}">
                  <a16:creationId xmlns:a16="http://schemas.microsoft.com/office/drawing/2014/main" id="{AEACF892-3ABA-4DEA-9D52-3B699E448933}"/>
                </a:ext>
              </a:extLst>
            </p:cNvPr>
            <p:cNvGrpSpPr/>
            <p:nvPr/>
          </p:nvGrpSpPr>
          <p:grpSpPr>
            <a:xfrm>
              <a:off x="1436536" y="4740593"/>
              <a:ext cx="1443566" cy="1443566"/>
              <a:chOff x="1662019" y="3388073"/>
              <a:chExt cx="1443566" cy="1443566"/>
            </a:xfrm>
          </p:grpSpPr>
          <p:pic>
            <p:nvPicPr>
              <p:cNvPr id="10" name="Imagem 9">
                <a:extLst>
                  <a:ext uri="{FF2B5EF4-FFF2-40B4-BE49-F238E27FC236}">
                    <a16:creationId xmlns:a16="http://schemas.microsoft.com/office/drawing/2014/main" id="{F6CA7A2D-6F3C-495E-B35A-8A3BA2F14E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62019" y="3388073"/>
                <a:ext cx="1443566" cy="1443566"/>
              </a:xfrm>
              <a:prstGeom prst="rect">
                <a:avLst/>
              </a:prstGeom>
            </p:spPr>
          </p:pic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B8A0E27A-48F0-4435-9975-52AC4074582B}"/>
                  </a:ext>
                </a:extLst>
              </p:cNvPr>
              <p:cNvSpPr txBox="1"/>
              <p:nvPr/>
            </p:nvSpPr>
            <p:spPr>
              <a:xfrm>
                <a:off x="1920066" y="3744582"/>
                <a:ext cx="9895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PT" sz="4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00"/>
                    </a:solidFill>
                    <a:effectLst/>
                    <a:uLnTx/>
                    <a:uFillTx/>
                    <a:latin typeface="Abadi" panose="020B0604020202020204" pitchFamily="34" charset="0"/>
                    <a:ea typeface="+mn-ea"/>
                    <a:cs typeface="+mn-cs"/>
                  </a:rPr>
                  <a:t>24</a:t>
                </a:r>
                <a:endParaRPr kumimoji="0" lang="pt-PT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27" name="Imagem 26">
              <a:extLst>
                <a:ext uri="{FF2B5EF4-FFF2-40B4-BE49-F238E27FC236}">
                  <a16:creationId xmlns:a16="http://schemas.microsoft.com/office/drawing/2014/main" id="{BA6FBF39-602C-4650-91EE-E751E9E46D6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35995" y="3624522"/>
              <a:ext cx="1716921" cy="15818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291078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Nuvem 16">
            <a:extLst>
              <a:ext uri="{FF2B5EF4-FFF2-40B4-BE49-F238E27FC236}">
                <a16:creationId xmlns:a16="http://schemas.microsoft.com/office/drawing/2014/main" id="{9C7169E6-0BE4-4E41-8150-AB6ADE87D928}"/>
              </a:ext>
            </a:extLst>
          </p:cNvPr>
          <p:cNvSpPr/>
          <p:nvPr/>
        </p:nvSpPr>
        <p:spPr>
          <a:xfrm>
            <a:off x="4189863" y="131163"/>
            <a:ext cx="3411940" cy="2156669"/>
          </a:xfrm>
          <a:prstGeom prst="cloud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6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" panose="020B0604020202020204" pitchFamily="34" charset="0"/>
                <a:ea typeface="+mn-ea"/>
                <a:cs typeface="+mn-cs"/>
              </a:rPr>
              <a:t>4 x 7</a:t>
            </a: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D533B01C-D4DE-4ACF-89E4-4DC7E44A9A53}"/>
              </a:ext>
            </a:extLst>
          </p:cNvPr>
          <p:cNvGrpSpPr/>
          <p:nvPr/>
        </p:nvGrpSpPr>
        <p:grpSpPr>
          <a:xfrm>
            <a:off x="833241" y="3868870"/>
            <a:ext cx="1921602" cy="2480042"/>
            <a:chOff x="500152" y="3633660"/>
            <a:chExt cx="1921602" cy="2480042"/>
          </a:xfrm>
        </p:grpSpPr>
        <p:grpSp>
          <p:nvGrpSpPr>
            <p:cNvPr id="2" name="Agrupar 1">
              <a:extLst>
                <a:ext uri="{FF2B5EF4-FFF2-40B4-BE49-F238E27FC236}">
                  <a16:creationId xmlns:a16="http://schemas.microsoft.com/office/drawing/2014/main" id="{52DC3263-64AE-48B4-8AE1-7568075C087E}"/>
                </a:ext>
              </a:extLst>
            </p:cNvPr>
            <p:cNvGrpSpPr/>
            <p:nvPr/>
          </p:nvGrpSpPr>
          <p:grpSpPr>
            <a:xfrm>
              <a:off x="982973" y="4668825"/>
              <a:ext cx="1438781" cy="1444877"/>
              <a:chOff x="2100358" y="3335451"/>
              <a:chExt cx="1438781" cy="1444877"/>
            </a:xfrm>
          </p:grpSpPr>
          <p:pic>
            <p:nvPicPr>
              <p:cNvPr id="26" name="Imagem 25">
                <a:extLst>
                  <a:ext uri="{FF2B5EF4-FFF2-40B4-BE49-F238E27FC236}">
                    <a16:creationId xmlns:a16="http://schemas.microsoft.com/office/drawing/2014/main" id="{00C940A1-AF3E-4E9B-A3BF-31E32B6DDF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100358" y="3335451"/>
                <a:ext cx="1438781" cy="1444877"/>
              </a:xfrm>
              <a:prstGeom prst="rect">
                <a:avLst/>
              </a:prstGeom>
            </p:spPr>
          </p:pic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307D6736-E3BB-426A-B4FA-8472FDAEB82E}"/>
                  </a:ext>
                </a:extLst>
              </p:cNvPr>
              <p:cNvSpPr txBox="1"/>
              <p:nvPr/>
            </p:nvSpPr>
            <p:spPr>
              <a:xfrm>
                <a:off x="2343822" y="3717806"/>
                <a:ext cx="9895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PT" sz="4800" b="1" dirty="0">
                    <a:solidFill>
                      <a:srgbClr val="FFFF00"/>
                    </a:solidFill>
                    <a:latin typeface="Abadi" panose="020B0604020202020204" pitchFamily="34" charset="0"/>
                  </a:rPr>
                  <a:t>24</a:t>
                </a:r>
                <a:endParaRPr kumimoji="0" lang="pt-PT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23" name="Imagem 22">
              <a:extLst>
                <a:ext uri="{FF2B5EF4-FFF2-40B4-BE49-F238E27FC236}">
                  <a16:creationId xmlns:a16="http://schemas.microsoft.com/office/drawing/2014/main" id="{65F513EE-28CC-44F6-8BCB-3CDB989661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00152" y="3633660"/>
              <a:ext cx="1921602" cy="1519104"/>
            </a:xfrm>
            <a:prstGeom prst="rect">
              <a:avLst/>
            </a:prstGeom>
          </p:spPr>
        </p:pic>
      </p:grpSp>
      <p:grpSp>
        <p:nvGrpSpPr>
          <p:cNvPr id="7" name="Agrupar 6">
            <a:extLst>
              <a:ext uri="{FF2B5EF4-FFF2-40B4-BE49-F238E27FC236}">
                <a16:creationId xmlns:a16="http://schemas.microsoft.com/office/drawing/2014/main" id="{7BA6D77B-219E-4D03-A2D2-D0B6B4956D2B}"/>
              </a:ext>
            </a:extLst>
          </p:cNvPr>
          <p:cNvGrpSpPr/>
          <p:nvPr/>
        </p:nvGrpSpPr>
        <p:grpSpPr>
          <a:xfrm>
            <a:off x="6215155" y="2112860"/>
            <a:ext cx="1912678" cy="2522178"/>
            <a:chOff x="6323096" y="3008972"/>
            <a:chExt cx="1912678" cy="2522178"/>
          </a:xfrm>
        </p:grpSpPr>
        <p:grpSp>
          <p:nvGrpSpPr>
            <p:cNvPr id="32" name="Agrupar 31">
              <a:extLst>
                <a:ext uri="{FF2B5EF4-FFF2-40B4-BE49-F238E27FC236}">
                  <a16:creationId xmlns:a16="http://schemas.microsoft.com/office/drawing/2014/main" id="{56092D72-2110-4D53-9621-7A790AAC8F8B}"/>
                </a:ext>
              </a:extLst>
            </p:cNvPr>
            <p:cNvGrpSpPr/>
            <p:nvPr/>
          </p:nvGrpSpPr>
          <p:grpSpPr>
            <a:xfrm flipH="1">
              <a:off x="6796993" y="4086273"/>
              <a:ext cx="1438781" cy="1444877"/>
              <a:chOff x="9201133" y="5102012"/>
              <a:chExt cx="1438781" cy="1444877"/>
            </a:xfrm>
          </p:grpSpPr>
          <p:pic>
            <p:nvPicPr>
              <p:cNvPr id="30" name="Imagem 29">
                <a:extLst>
                  <a:ext uri="{FF2B5EF4-FFF2-40B4-BE49-F238E27FC236}">
                    <a16:creationId xmlns:a16="http://schemas.microsoft.com/office/drawing/2014/main" id="{0237C002-67BB-4948-9012-0BF3D9299D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201133" y="5102012"/>
                <a:ext cx="1438781" cy="1444877"/>
              </a:xfrm>
              <a:prstGeom prst="rect">
                <a:avLst/>
              </a:prstGeom>
            </p:spPr>
          </p:pic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7C0D08F3-7524-4173-A0D4-60E0857D4717}"/>
                  </a:ext>
                </a:extLst>
              </p:cNvPr>
              <p:cNvSpPr txBox="1"/>
              <p:nvPr/>
            </p:nvSpPr>
            <p:spPr>
              <a:xfrm>
                <a:off x="9388035" y="5456086"/>
                <a:ext cx="9895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PT" sz="4800" b="1" dirty="0">
                    <a:solidFill>
                      <a:srgbClr val="FFFF00"/>
                    </a:solidFill>
                    <a:latin typeface="Abadi" panose="020B0604020202020204" pitchFamily="34" charset="0"/>
                  </a:rPr>
                  <a:t>28</a:t>
                </a:r>
                <a:endParaRPr kumimoji="0" lang="pt-PT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28" name="Imagem 27">
              <a:extLst>
                <a:ext uri="{FF2B5EF4-FFF2-40B4-BE49-F238E27FC236}">
                  <a16:creationId xmlns:a16="http://schemas.microsoft.com/office/drawing/2014/main" id="{B334CC30-27ED-4B28-A47F-CD03AB80857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323096" y="3008972"/>
              <a:ext cx="1861862" cy="1534368"/>
            </a:xfrm>
            <a:prstGeom prst="rect">
              <a:avLst/>
            </a:prstGeom>
          </p:spPr>
        </p:pic>
      </p:grpSp>
      <p:grpSp>
        <p:nvGrpSpPr>
          <p:cNvPr id="6" name="Agrupar 5">
            <a:extLst>
              <a:ext uri="{FF2B5EF4-FFF2-40B4-BE49-F238E27FC236}">
                <a16:creationId xmlns:a16="http://schemas.microsoft.com/office/drawing/2014/main" id="{070214DD-16A9-4DB6-AD37-D2A60C2E4429}"/>
              </a:ext>
            </a:extLst>
          </p:cNvPr>
          <p:cNvGrpSpPr/>
          <p:nvPr/>
        </p:nvGrpSpPr>
        <p:grpSpPr>
          <a:xfrm>
            <a:off x="3601462" y="2499090"/>
            <a:ext cx="2016983" cy="2631000"/>
            <a:chOff x="3976824" y="2534111"/>
            <a:chExt cx="2016983" cy="2631000"/>
          </a:xfrm>
        </p:grpSpPr>
        <p:grpSp>
          <p:nvGrpSpPr>
            <p:cNvPr id="22" name="Agrupar 21">
              <a:extLst>
                <a:ext uri="{FF2B5EF4-FFF2-40B4-BE49-F238E27FC236}">
                  <a16:creationId xmlns:a16="http://schemas.microsoft.com/office/drawing/2014/main" id="{F209871C-F165-4367-94EB-F8DE0AFF617C}"/>
                </a:ext>
              </a:extLst>
            </p:cNvPr>
            <p:cNvGrpSpPr/>
            <p:nvPr/>
          </p:nvGrpSpPr>
          <p:grpSpPr>
            <a:xfrm>
              <a:off x="3976824" y="3721545"/>
              <a:ext cx="1443566" cy="1443566"/>
              <a:chOff x="8569520" y="5174312"/>
              <a:chExt cx="1443566" cy="1443566"/>
            </a:xfrm>
          </p:grpSpPr>
          <p:pic>
            <p:nvPicPr>
              <p:cNvPr id="19" name="Imagem 18">
                <a:extLst>
                  <a:ext uri="{FF2B5EF4-FFF2-40B4-BE49-F238E27FC236}">
                    <a16:creationId xmlns:a16="http://schemas.microsoft.com/office/drawing/2014/main" id="{4364C0A0-2FAF-4FD0-A0E2-5BB2855212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569520" y="5174312"/>
                <a:ext cx="1443566" cy="1443566"/>
              </a:xfrm>
              <a:prstGeom prst="rect">
                <a:avLst/>
              </a:prstGeom>
            </p:spPr>
          </p:pic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8982003D-3A00-415E-B373-1E0A69887773}"/>
                  </a:ext>
                </a:extLst>
              </p:cNvPr>
              <p:cNvSpPr txBox="1"/>
              <p:nvPr/>
            </p:nvSpPr>
            <p:spPr>
              <a:xfrm>
                <a:off x="8815377" y="5556012"/>
                <a:ext cx="9895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PT" sz="4800" b="1" dirty="0">
                    <a:solidFill>
                      <a:srgbClr val="FFFF00"/>
                    </a:solidFill>
                    <a:latin typeface="Abadi" panose="020B0604020202020204" pitchFamily="34" charset="0"/>
                  </a:rPr>
                  <a:t>32</a:t>
                </a:r>
                <a:endParaRPr kumimoji="0" lang="pt-PT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29" name="Imagem 28">
              <a:extLst>
                <a:ext uri="{FF2B5EF4-FFF2-40B4-BE49-F238E27FC236}">
                  <a16:creationId xmlns:a16="http://schemas.microsoft.com/office/drawing/2014/main" id="{163BDF71-89CD-48BD-BA47-1E7B03EAF0E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4162962" y="2534111"/>
              <a:ext cx="1830845" cy="1686846"/>
            </a:xfrm>
            <a:prstGeom prst="rect">
              <a:avLst/>
            </a:prstGeom>
          </p:spPr>
        </p:pic>
      </p:grpSp>
      <p:grpSp>
        <p:nvGrpSpPr>
          <p:cNvPr id="8" name="Agrupar 7">
            <a:extLst>
              <a:ext uri="{FF2B5EF4-FFF2-40B4-BE49-F238E27FC236}">
                <a16:creationId xmlns:a16="http://schemas.microsoft.com/office/drawing/2014/main" id="{776B7386-7FE1-4A43-AD74-5049692D763C}"/>
              </a:ext>
            </a:extLst>
          </p:cNvPr>
          <p:cNvGrpSpPr/>
          <p:nvPr/>
        </p:nvGrpSpPr>
        <p:grpSpPr>
          <a:xfrm>
            <a:off x="9198440" y="3413521"/>
            <a:ext cx="1824650" cy="2581201"/>
            <a:chOff x="8883397" y="3671732"/>
            <a:chExt cx="1824650" cy="2581201"/>
          </a:xfrm>
        </p:grpSpPr>
        <p:grpSp>
          <p:nvGrpSpPr>
            <p:cNvPr id="21" name="Agrupar 20">
              <a:extLst>
                <a:ext uri="{FF2B5EF4-FFF2-40B4-BE49-F238E27FC236}">
                  <a16:creationId xmlns:a16="http://schemas.microsoft.com/office/drawing/2014/main" id="{AEACF892-3ABA-4DEA-9D52-3B699E448933}"/>
                </a:ext>
              </a:extLst>
            </p:cNvPr>
            <p:cNvGrpSpPr/>
            <p:nvPr/>
          </p:nvGrpSpPr>
          <p:grpSpPr>
            <a:xfrm>
              <a:off x="9264481" y="4809367"/>
              <a:ext cx="1443566" cy="1443566"/>
              <a:chOff x="1662019" y="3388073"/>
              <a:chExt cx="1443566" cy="1443566"/>
            </a:xfrm>
          </p:grpSpPr>
          <p:pic>
            <p:nvPicPr>
              <p:cNvPr id="10" name="Imagem 9">
                <a:extLst>
                  <a:ext uri="{FF2B5EF4-FFF2-40B4-BE49-F238E27FC236}">
                    <a16:creationId xmlns:a16="http://schemas.microsoft.com/office/drawing/2014/main" id="{F6CA7A2D-6F3C-495E-B35A-8A3BA2F14E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62019" y="3388073"/>
                <a:ext cx="1443566" cy="1443566"/>
              </a:xfrm>
              <a:prstGeom prst="rect">
                <a:avLst/>
              </a:prstGeom>
            </p:spPr>
          </p:pic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B8A0E27A-48F0-4435-9975-52AC4074582B}"/>
                  </a:ext>
                </a:extLst>
              </p:cNvPr>
              <p:cNvSpPr txBox="1"/>
              <p:nvPr/>
            </p:nvSpPr>
            <p:spPr>
              <a:xfrm>
                <a:off x="1929493" y="3791717"/>
                <a:ext cx="9895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PT" sz="4800" b="1" dirty="0">
                    <a:solidFill>
                      <a:srgbClr val="FFFF00"/>
                    </a:solidFill>
                    <a:latin typeface="Abadi" panose="020B0604020202020204" pitchFamily="34" charset="0"/>
                  </a:rPr>
                  <a:t>21</a:t>
                </a:r>
                <a:endParaRPr kumimoji="0" lang="pt-PT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34" name="Imagem 33">
              <a:extLst>
                <a:ext uri="{FF2B5EF4-FFF2-40B4-BE49-F238E27FC236}">
                  <a16:creationId xmlns:a16="http://schemas.microsoft.com/office/drawing/2014/main" id="{BB7D2988-6992-4508-8223-FFB25477E00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883397" y="3671732"/>
              <a:ext cx="1701818" cy="14435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196654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Nuvem 16">
            <a:extLst>
              <a:ext uri="{FF2B5EF4-FFF2-40B4-BE49-F238E27FC236}">
                <a16:creationId xmlns:a16="http://schemas.microsoft.com/office/drawing/2014/main" id="{9C7169E6-0BE4-4E41-8150-AB6ADE87D928}"/>
              </a:ext>
            </a:extLst>
          </p:cNvPr>
          <p:cNvSpPr/>
          <p:nvPr/>
        </p:nvSpPr>
        <p:spPr>
          <a:xfrm>
            <a:off x="4189863" y="131163"/>
            <a:ext cx="3411940" cy="2156669"/>
          </a:xfrm>
          <a:prstGeom prst="cloud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6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" panose="020B0604020202020204" pitchFamily="34" charset="0"/>
                <a:ea typeface="+mn-ea"/>
                <a:cs typeface="+mn-cs"/>
              </a:rPr>
              <a:t>8 x 6</a:t>
            </a:r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F209871C-F165-4367-94EB-F8DE0AFF617C}"/>
              </a:ext>
            </a:extLst>
          </p:cNvPr>
          <p:cNvGrpSpPr/>
          <p:nvPr/>
        </p:nvGrpSpPr>
        <p:grpSpPr>
          <a:xfrm>
            <a:off x="3905592" y="2213550"/>
            <a:ext cx="1960461" cy="2586193"/>
            <a:chOff x="8569520" y="4031685"/>
            <a:chExt cx="1960461" cy="2586193"/>
          </a:xfrm>
        </p:grpSpPr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89F26250-B7A8-4686-ADC6-1FF3403C71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8610464" y="4031685"/>
              <a:ext cx="1919517" cy="1581882"/>
            </a:xfrm>
            <a:prstGeom prst="rect">
              <a:avLst/>
            </a:prstGeom>
          </p:spPr>
        </p:pic>
        <p:pic>
          <p:nvPicPr>
            <p:cNvPr id="19" name="Imagem 18">
              <a:extLst>
                <a:ext uri="{FF2B5EF4-FFF2-40B4-BE49-F238E27FC236}">
                  <a16:creationId xmlns:a16="http://schemas.microsoft.com/office/drawing/2014/main" id="{4364C0A0-2FAF-4FD0-A0E2-5BB2855212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69520" y="5174312"/>
              <a:ext cx="1443566" cy="1443566"/>
            </a:xfrm>
            <a:prstGeom prst="rect">
              <a:avLst/>
            </a:prstGeom>
          </p:spPr>
        </p:pic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8982003D-3A00-415E-B373-1E0A69887773}"/>
                </a:ext>
              </a:extLst>
            </p:cNvPr>
            <p:cNvSpPr txBox="1"/>
            <p:nvPr/>
          </p:nvSpPr>
          <p:spPr>
            <a:xfrm>
              <a:off x="8834231" y="5565439"/>
              <a:ext cx="9895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PT" sz="4800" b="1" dirty="0">
                  <a:solidFill>
                    <a:srgbClr val="FFFF00"/>
                  </a:solidFill>
                  <a:latin typeface="Abadi" panose="020B0604020202020204" pitchFamily="34" charset="0"/>
                </a:rPr>
                <a:t>48</a:t>
              </a:r>
              <a:endParaRPr kumimoji="0" lang="pt-PT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badi" panose="020B0604020202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56092D72-2110-4D53-9621-7A790AAC8F8B}"/>
              </a:ext>
            </a:extLst>
          </p:cNvPr>
          <p:cNvGrpSpPr/>
          <p:nvPr/>
        </p:nvGrpSpPr>
        <p:grpSpPr>
          <a:xfrm flipH="1">
            <a:off x="8724861" y="1812006"/>
            <a:ext cx="2118809" cy="2829961"/>
            <a:chOff x="9201133" y="3716928"/>
            <a:chExt cx="2118809" cy="2829961"/>
          </a:xfrm>
        </p:grpSpPr>
        <p:pic>
          <p:nvPicPr>
            <p:cNvPr id="29" name="Imagem 28">
              <a:extLst>
                <a:ext uri="{FF2B5EF4-FFF2-40B4-BE49-F238E27FC236}">
                  <a16:creationId xmlns:a16="http://schemas.microsoft.com/office/drawing/2014/main" id="{05AB3188-B203-4102-9391-1FA6C1A857E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9201133" y="3716928"/>
              <a:ext cx="2118809" cy="1816122"/>
            </a:xfrm>
            <a:prstGeom prst="rect">
              <a:avLst/>
            </a:prstGeom>
          </p:spPr>
        </p:pic>
        <p:pic>
          <p:nvPicPr>
            <p:cNvPr id="30" name="Imagem 29">
              <a:extLst>
                <a:ext uri="{FF2B5EF4-FFF2-40B4-BE49-F238E27FC236}">
                  <a16:creationId xmlns:a16="http://schemas.microsoft.com/office/drawing/2014/main" id="{0237C002-67BB-4948-9012-0BF3D9299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201133" y="5102012"/>
              <a:ext cx="1438781" cy="1444877"/>
            </a:xfrm>
            <a:prstGeom prst="rect">
              <a:avLst/>
            </a:prstGeom>
          </p:spPr>
        </p:pic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7C0D08F3-7524-4173-A0D4-60E0857D4717}"/>
                </a:ext>
              </a:extLst>
            </p:cNvPr>
            <p:cNvSpPr txBox="1"/>
            <p:nvPr/>
          </p:nvSpPr>
          <p:spPr>
            <a:xfrm>
              <a:off x="9416316" y="5503221"/>
              <a:ext cx="9895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PT" sz="4800" b="1" dirty="0">
                  <a:solidFill>
                    <a:srgbClr val="FFFF00"/>
                  </a:solidFill>
                  <a:latin typeface="Abadi" panose="020B0604020202020204" pitchFamily="34" charset="0"/>
                </a:rPr>
                <a:t>72</a:t>
              </a:r>
              <a:endParaRPr kumimoji="0" lang="pt-PT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badi" panose="020B0604020202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2" name="Agrupar 1">
            <a:extLst>
              <a:ext uri="{FF2B5EF4-FFF2-40B4-BE49-F238E27FC236}">
                <a16:creationId xmlns:a16="http://schemas.microsoft.com/office/drawing/2014/main" id="{52DC3263-64AE-48B4-8AE1-7568075C087E}"/>
              </a:ext>
            </a:extLst>
          </p:cNvPr>
          <p:cNvGrpSpPr/>
          <p:nvPr/>
        </p:nvGrpSpPr>
        <p:grpSpPr>
          <a:xfrm>
            <a:off x="6347352" y="3828294"/>
            <a:ext cx="1921602" cy="2489421"/>
            <a:chOff x="1617537" y="2290907"/>
            <a:chExt cx="1921602" cy="2489421"/>
          </a:xfrm>
        </p:grpSpPr>
        <p:pic>
          <p:nvPicPr>
            <p:cNvPr id="24" name="Imagem 23">
              <a:extLst>
                <a:ext uri="{FF2B5EF4-FFF2-40B4-BE49-F238E27FC236}">
                  <a16:creationId xmlns:a16="http://schemas.microsoft.com/office/drawing/2014/main" id="{8C808E78-EEE9-4A17-9AD3-5225544BDDD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617537" y="2290907"/>
              <a:ext cx="1921602" cy="1519104"/>
            </a:xfrm>
            <a:prstGeom prst="rect">
              <a:avLst/>
            </a:prstGeom>
          </p:spPr>
        </p:pic>
        <p:pic>
          <p:nvPicPr>
            <p:cNvPr id="26" name="Imagem 25">
              <a:extLst>
                <a:ext uri="{FF2B5EF4-FFF2-40B4-BE49-F238E27FC236}">
                  <a16:creationId xmlns:a16="http://schemas.microsoft.com/office/drawing/2014/main" id="{00C940A1-AF3E-4E9B-A3BF-31E32B6DDF4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100358" y="3335451"/>
              <a:ext cx="1438781" cy="1444877"/>
            </a:xfrm>
            <a:prstGeom prst="rect">
              <a:avLst/>
            </a:prstGeom>
          </p:spPr>
        </p:pic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307D6736-E3BB-426A-B4FA-8472FDAEB82E}"/>
                </a:ext>
              </a:extLst>
            </p:cNvPr>
            <p:cNvSpPr txBox="1"/>
            <p:nvPr/>
          </p:nvSpPr>
          <p:spPr>
            <a:xfrm>
              <a:off x="2334395" y="3727233"/>
              <a:ext cx="9895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PT" sz="4800" b="1" dirty="0">
                  <a:solidFill>
                    <a:srgbClr val="FFFF00"/>
                  </a:solidFill>
                  <a:latin typeface="Abadi" panose="020B0604020202020204" pitchFamily="34" charset="0"/>
                </a:rPr>
                <a:t>32</a:t>
              </a:r>
              <a:endParaRPr kumimoji="0" lang="pt-PT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badi" panose="020B0604020202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3" name="Agrupar 2">
            <a:extLst>
              <a:ext uri="{FF2B5EF4-FFF2-40B4-BE49-F238E27FC236}">
                <a16:creationId xmlns:a16="http://schemas.microsoft.com/office/drawing/2014/main" id="{90D6379B-70FB-4A93-925B-CA54927CC6CF}"/>
              </a:ext>
            </a:extLst>
          </p:cNvPr>
          <p:cNvGrpSpPr/>
          <p:nvPr/>
        </p:nvGrpSpPr>
        <p:grpSpPr>
          <a:xfrm>
            <a:off x="868567" y="3437071"/>
            <a:ext cx="2038831" cy="2747088"/>
            <a:chOff x="6438740" y="1735871"/>
            <a:chExt cx="2038831" cy="2747088"/>
          </a:xfrm>
        </p:grpSpPr>
        <p:grpSp>
          <p:nvGrpSpPr>
            <p:cNvPr id="21" name="Agrupar 20">
              <a:extLst>
                <a:ext uri="{FF2B5EF4-FFF2-40B4-BE49-F238E27FC236}">
                  <a16:creationId xmlns:a16="http://schemas.microsoft.com/office/drawing/2014/main" id="{AEACF892-3ABA-4DEA-9D52-3B699E448933}"/>
                </a:ext>
              </a:extLst>
            </p:cNvPr>
            <p:cNvGrpSpPr/>
            <p:nvPr/>
          </p:nvGrpSpPr>
          <p:grpSpPr>
            <a:xfrm>
              <a:off x="7006709" y="3039393"/>
              <a:ext cx="1443566" cy="1443566"/>
              <a:chOff x="1662019" y="3388073"/>
              <a:chExt cx="1443566" cy="1443566"/>
            </a:xfrm>
          </p:grpSpPr>
          <p:pic>
            <p:nvPicPr>
              <p:cNvPr id="10" name="Imagem 9">
                <a:extLst>
                  <a:ext uri="{FF2B5EF4-FFF2-40B4-BE49-F238E27FC236}">
                    <a16:creationId xmlns:a16="http://schemas.microsoft.com/office/drawing/2014/main" id="{F6CA7A2D-6F3C-495E-B35A-8A3BA2F14E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62019" y="3388073"/>
                <a:ext cx="1443566" cy="1443566"/>
              </a:xfrm>
              <a:prstGeom prst="rect">
                <a:avLst/>
              </a:prstGeom>
            </p:spPr>
          </p:pic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B8A0E27A-48F0-4435-9975-52AC4074582B}"/>
                  </a:ext>
                </a:extLst>
              </p:cNvPr>
              <p:cNvSpPr txBox="1"/>
              <p:nvPr/>
            </p:nvSpPr>
            <p:spPr>
              <a:xfrm>
                <a:off x="1920066" y="3744582"/>
                <a:ext cx="9895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PT" sz="4800" b="1" dirty="0">
                    <a:solidFill>
                      <a:srgbClr val="FFFF00"/>
                    </a:solidFill>
                    <a:latin typeface="Abadi" panose="020B0604020202020204" pitchFamily="34" charset="0"/>
                  </a:rPr>
                  <a:t>54</a:t>
                </a:r>
                <a:endParaRPr kumimoji="0" lang="pt-PT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23" name="Imagem 22">
              <a:extLst>
                <a:ext uri="{FF2B5EF4-FFF2-40B4-BE49-F238E27FC236}">
                  <a16:creationId xmlns:a16="http://schemas.microsoft.com/office/drawing/2014/main" id="{9E4BD53F-D933-4075-9B14-7FF73C8615C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438740" y="1735871"/>
              <a:ext cx="2038831" cy="185548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768003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Nuvem 16">
            <a:extLst>
              <a:ext uri="{FF2B5EF4-FFF2-40B4-BE49-F238E27FC236}">
                <a16:creationId xmlns:a16="http://schemas.microsoft.com/office/drawing/2014/main" id="{9C7169E6-0BE4-4E41-8150-AB6ADE87D928}"/>
              </a:ext>
            </a:extLst>
          </p:cNvPr>
          <p:cNvSpPr/>
          <p:nvPr/>
        </p:nvSpPr>
        <p:spPr>
          <a:xfrm>
            <a:off x="4189863" y="131163"/>
            <a:ext cx="3411940" cy="2156669"/>
          </a:xfrm>
          <a:prstGeom prst="cloud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5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" panose="020B0604020202020204" pitchFamily="34" charset="0"/>
                <a:ea typeface="+mn-ea"/>
                <a:cs typeface="+mn-cs"/>
              </a:rPr>
              <a:t>10 x 5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7C5514D5-E26D-4913-A8F9-A88E4D3A48F7}"/>
              </a:ext>
            </a:extLst>
          </p:cNvPr>
          <p:cNvGrpSpPr/>
          <p:nvPr/>
        </p:nvGrpSpPr>
        <p:grpSpPr>
          <a:xfrm>
            <a:off x="3563701" y="2661316"/>
            <a:ext cx="1921602" cy="2503795"/>
            <a:chOff x="3767190" y="3051065"/>
            <a:chExt cx="1921602" cy="2503795"/>
          </a:xfrm>
        </p:grpSpPr>
        <p:grpSp>
          <p:nvGrpSpPr>
            <p:cNvPr id="22" name="Agrupar 21">
              <a:extLst>
                <a:ext uri="{FF2B5EF4-FFF2-40B4-BE49-F238E27FC236}">
                  <a16:creationId xmlns:a16="http://schemas.microsoft.com/office/drawing/2014/main" id="{F209871C-F165-4367-94EB-F8DE0AFF617C}"/>
                </a:ext>
              </a:extLst>
            </p:cNvPr>
            <p:cNvGrpSpPr/>
            <p:nvPr/>
          </p:nvGrpSpPr>
          <p:grpSpPr>
            <a:xfrm>
              <a:off x="4180313" y="4111294"/>
              <a:ext cx="1443566" cy="1443566"/>
              <a:chOff x="8569520" y="5174312"/>
              <a:chExt cx="1443566" cy="1443566"/>
            </a:xfrm>
          </p:grpSpPr>
          <p:pic>
            <p:nvPicPr>
              <p:cNvPr id="19" name="Imagem 18">
                <a:extLst>
                  <a:ext uri="{FF2B5EF4-FFF2-40B4-BE49-F238E27FC236}">
                    <a16:creationId xmlns:a16="http://schemas.microsoft.com/office/drawing/2014/main" id="{4364C0A0-2FAF-4FD0-A0E2-5BB2855212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569520" y="5174312"/>
                <a:ext cx="1443566" cy="1443566"/>
              </a:xfrm>
              <a:prstGeom prst="rect">
                <a:avLst/>
              </a:prstGeom>
            </p:spPr>
          </p:pic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8982003D-3A00-415E-B373-1E0A69887773}"/>
                  </a:ext>
                </a:extLst>
              </p:cNvPr>
              <p:cNvSpPr txBox="1"/>
              <p:nvPr/>
            </p:nvSpPr>
            <p:spPr>
              <a:xfrm>
                <a:off x="8816417" y="5539040"/>
                <a:ext cx="9895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PT" sz="4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00"/>
                    </a:solidFill>
                    <a:effectLst/>
                    <a:uLnTx/>
                    <a:uFillTx/>
                    <a:latin typeface="Abadi" panose="020B0604020202020204" pitchFamily="34" charset="0"/>
                    <a:ea typeface="+mn-ea"/>
                    <a:cs typeface="+mn-cs"/>
                  </a:rPr>
                  <a:t> 0</a:t>
                </a:r>
                <a:endParaRPr kumimoji="0" lang="pt-PT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24" name="Imagem 23">
              <a:extLst>
                <a:ext uri="{FF2B5EF4-FFF2-40B4-BE49-F238E27FC236}">
                  <a16:creationId xmlns:a16="http://schemas.microsoft.com/office/drawing/2014/main" id="{6AD63969-3049-4192-A7F3-AE99140D33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767190" y="3051065"/>
              <a:ext cx="1921602" cy="1519104"/>
            </a:xfrm>
            <a:prstGeom prst="rect">
              <a:avLst/>
            </a:prstGeom>
          </p:spPr>
        </p:pic>
      </p:grpSp>
      <p:grpSp>
        <p:nvGrpSpPr>
          <p:cNvPr id="5" name="Agrupar 4">
            <a:extLst>
              <a:ext uri="{FF2B5EF4-FFF2-40B4-BE49-F238E27FC236}">
                <a16:creationId xmlns:a16="http://schemas.microsoft.com/office/drawing/2014/main" id="{8D51846D-8993-4E21-87A1-FF5EF00EC383}"/>
              </a:ext>
            </a:extLst>
          </p:cNvPr>
          <p:cNvGrpSpPr/>
          <p:nvPr/>
        </p:nvGrpSpPr>
        <p:grpSpPr>
          <a:xfrm>
            <a:off x="6109690" y="2714264"/>
            <a:ext cx="2126084" cy="2816886"/>
            <a:chOff x="5895833" y="1731572"/>
            <a:chExt cx="2126084" cy="2816886"/>
          </a:xfrm>
        </p:grpSpPr>
        <p:grpSp>
          <p:nvGrpSpPr>
            <p:cNvPr id="32" name="Agrupar 31">
              <a:extLst>
                <a:ext uri="{FF2B5EF4-FFF2-40B4-BE49-F238E27FC236}">
                  <a16:creationId xmlns:a16="http://schemas.microsoft.com/office/drawing/2014/main" id="{56092D72-2110-4D53-9621-7A790AAC8F8B}"/>
                </a:ext>
              </a:extLst>
            </p:cNvPr>
            <p:cNvGrpSpPr/>
            <p:nvPr/>
          </p:nvGrpSpPr>
          <p:grpSpPr>
            <a:xfrm flipH="1">
              <a:off x="6583136" y="3103581"/>
              <a:ext cx="1438781" cy="1444877"/>
              <a:chOff x="9201133" y="5102012"/>
              <a:chExt cx="1438781" cy="1444877"/>
            </a:xfrm>
          </p:grpSpPr>
          <p:pic>
            <p:nvPicPr>
              <p:cNvPr id="30" name="Imagem 29">
                <a:extLst>
                  <a:ext uri="{FF2B5EF4-FFF2-40B4-BE49-F238E27FC236}">
                    <a16:creationId xmlns:a16="http://schemas.microsoft.com/office/drawing/2014/main" id="{0237C002-67BB-4948-9012-0BF3D9299D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201133" y="5102012"/>
                <a:ext cx="1438781" cy="1444877"/>
              </a:xfrm>
              <a:prstGeom prst="rect">
                <a:avLst/>
              </a:prstGeom>
            </p:spPr>
          </p:pic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7C0D08F3-7524-4173-A0D4-60E0857D4717}"/>
                  </a:ext>
                </a:extLst>
              </p:cNvPr>
              <p:cNvSpPr txBox="1"/>
              <p:nvPr/>
            </p:nvSpPr>
            <p:spPr>
              <a:xfrm>
                <a:off x="9406889" y="5465513"/>
                <a:ext cx="9895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PT" sz="4800" b="1" dirty="0">
                    <a:solidFill>
                      <a:srgbClr val="FFFF00"/>
                    </a:solidFill>
                    <a:latin typeface="Abadi" panose="020B0604020202020204" pitchFamily="34" charset="0"/>
                  </a:rPr>
                  <a:t>30</a:t>
                </a:r>
                <a:endParaRPr kumimoji="0" lang="pt-PT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25" name="Imagem 24">
              <a:extLst>
                <a:ext uri="{FF2B5EF4-FFF2-40B4-BE49-F238E27FC236}">
                  <a16:creationId xmlns:a16="http://schemas.microsoft.com/office/drawing/2014/main" id="{6DD28E54-BAD2-47F1-90E2-67AD8002462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895833" y="1731572"/>
              <a:ext cx="2118809" cy="1928269"/>
            </a:xfrm>
            <a:prstGeom prst="rect">
              <a:avLst/>
            </a:prstGeom>
          </p:spPr>
        </p:pic>
      </p:grpSp>
      <p:grpSp>
        <p:nvGrpSpPr>
          <p:cNvPr id="9" name="Agrupar 8">
            <a:extLst>
              <a:ext uri="{FF2B5EF4-FFF2-40B4-BE49-F238E27FC236}">
                <a16:creationId xmlns:a16="http://schemas.microsoft.com/office/drawing/2014/main" id="{B184A734-D9FD-4F3D-B1D5-A8F3782AE13B}"/>
              </a:ext>
            </a:extLst>
          </p:cNvPr>
          <p:cNvGrpSpPr/>
          <p:nvPr/>
        </p:nvGrpSpPr>
        <p:grpSpPr>
          <a:xfrm>
            <a:off x="9264481" y="3678513"/>
            <a:ext cx="1976532" cy="2574420"/>
            <a:chOff x="9308137" y="3564364"/>
            <a:chExt cx="1976532" cy="2574420"/>
          </a:xfrm>
        </p:grpSpPr>
        <p:grpSp>
          <p:nvGrpSpPr>
            <p:cNvPr id="21" name="Agrupar 20">
              <a:extLst>
                <a:ext uri="{FF2B5EF4-FFF2-40B4-BE49-F238E27FC236}">
                  <a16:creationId xmlns:a16="http://schemas.microsoft.com/office/drawing/2014/main" id="{AEACF892-3ABA-4DEA-9D52-3B699E448933}"/>
                </a:ext>
              </a:extLst>
            </p:cNvPr>
            <p:cNvGrpSpPr/>
            <p:nvPr/>
          </p:nvGrpSpPr>
          <p:grpSpPr>
            <a:xfrm>
              <a:off x="9308137" y="4695218"/>
              <a:ext cx="1443566" cy="1443566"/>
              <a:chOff x="1662019" y="3388073"/>
              <a:chExt cx="1443566" cy="1443566"/>
            </a:xfrm>
          </p:grpSpPr>
          <p:pic>
            <p:nvPicPr>
              <p:cNvPr id="10" name="Imagem 9">
                <a:extLst>
                  <a:ext uri="{FF2B5EF4-FFF2-40B4-BE49-F238E27FC236}">
                    <a16:creationId xmlns:a16="http://schemas.microsoft.com/office/drawing/2014/main" id="{F6CA7A2D-6F3C-495E-B35A-8A3BA2F14E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62019" y="3388073"/>
                <a:ext cx="1443566" cy="1443566"/>
              </a:xfrm>
              <a:prstGeom prst="rect">
                <a:avLst/>
              </a:prstGeom>
            </p:spPr>
          </p:pic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B8A0E27A-48F0-4435-9975-52AC4074582B}"/>
                  </a:ext>
                </a:extLst>
              </p:cNvPr>
              <p:cNvSpPr txBox="1"/>
              <p:nvPr/>
            </p:nvSpPr>
            <p:spPr>
              <a:xfrm>
                <a:off x="1920066" y="3744582"/>
                <a:ext cx="9895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PT" sz="4800" b="1" dirty="0">
                    <a:solidFill>
                      <a:srgbClr val="FFFF00"/>
                    </a:solidFill>
                    <a:latin typeface="Abadi" panose="020B0604020202020204" pitchFamily="34" charset="0"/>
                  </a:rPr>
                  <a:t>50</a:t>
                </a:r>
                <a:endParaRPr kumimoji="0" lang="pt-PT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27" name="Imagem 26">
              <a:extLst>
                <a:ext uri="{FF2B5EF4-FFF2-40B4-BE49-F238E27FC236}">
                  <a16:creationId xmlns:a16="http://schemas.microsoft.com/office/drawing/2014/main" id="{F5ADC5AA-DF12-4CD3-AC7A-BF769A9D260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9433882" y="3564364"/>
              <a:ext cx="1850787" cy="1519105"/>
            </a:xfrm>
            <a:prstGeom prst="rect">
              <a:avLst/>
            </a:prstGeom>
          </p:spPr>
        </p:pic>
      </p:grp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E5E11B63-6D3E-44F2-824F-B1F82B2AB441}"/>
              </a:ext>
            </a:extLst>
          </p:cNvPr>
          <p:cNvGrpSpPr/>
          <p:nvPr/>
        </p:nvGrpSpPr>
        <p:grpSpPr>
          <a:xfrm>
            <a:off x="982973" y="3678513"/>
            <a:ext cx="1864145" cy="2435189"/>
            <a:chOff x="1187025" y="1514591"/>
            <a:chExt cx="1864145" cy="2435189"/>
          </a:xfrm>
        </p:grpSpPr>
        <p:grpSp>
          <p:nvGrpSpPr>
            <p:cNvPr id="2" name="Agrupar 1">
              <a:extLst>
                <a:ext uri="{FF2B5EF4-FFF2-40B4-BE49-F238E27FC236}">
                  <a16:creationId xmlns:a16="http://schemas.microsoft.com/office/drawing/2014/main" id="{52DC3263-64AE-48B4-8AE1-7568075C087E}"/>
                </a:ext>
              </a:extLst>
            </p:cNvPr>
            <p:cNvGrpSpPr/>
            <p:nvPr/>
          </p:nvGrpSpPr>
          <p:grpSpPr>
            <a:xfrm>
              <a:off x="1187025" y="2504903"/>
              <a:ext cx="1438781" cy="1444877"/>
              <a:chOff x="2100358" y="3335451"/>
              <a:chExt cx="1438781" cy="1444877"/>
            </a:xfrm>
          </p:grpSpPr>
          <p:pic>
            <p:nvPicPr>
              <p:cNvPr id="26" name="Imagem 25">
                <a:extLst>
                  <a:ext uri="{FF2B5EF4-FFF2-40B4-BE49-F238E27FC236}">
                    <a16:creationId xmlns:a16="http://schemas.microsoft.com/office/drawing/2014/main" id="{00C940A1-AF3E-4E9B-A3BF-31E32B6DDF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00358" y="3335451"/>
                <a:ext cx="1438781" cy="1444877"/>
              </a:xfrm>
              <a:prstGeom prst="rect">
                <a:avLst/>
              </a:prstGeom>
            </p:spPr>
          </p:pic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307D6736-E3BB-426A-B4FA-8472FDAEB82E}"/>
                  </a:ext>
                </a:extLst>
              </p:cNvPr>
              <p:cNvSpPr txBox="1"/>
              <p:nvPr/>
            </p:nvSpPr>
            <p:spPr>
              <a:xfrm>
                <a:off x="2334395" y="3698952"/>
                <a:ext cx="9895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PT" sz="4800" b="1" dirty="0">
                    <a:solidFill>
                      <a:srgbClr val="FFFF00"/>
                    </a:solidFill>
                    <a:latin typeface="Abadi" panose="020B0604020202020204" pitchFamily="34" charset="0"/>
                  </a:rPr>
                  <a:t>15</a:t>
                </a:r>
                <a:endParaRPr kumimoji="0" lang="pt-PT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35" name="Imagem 34">
              <a:extLst>
                <a:ext uri="{FF2B5EF4-FFF2-40B4-BE49-F238E27FC236}">
                  <a16:creationId xmlns:a16="http://schemas.microsoft.com/office/drawing/2014/main" id="{669F1BEC-0CEC-4124-8C59-07CE88C0593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1306045" y="1514591"/>
              <a:ext cx="1745125" cy="142008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628801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Agrupar 20">
            <a:extLst>
              <a:ext uri="{FF2B5EF4-FFF2-40B4-BE49-F238E27FC236}">
                <a16:creationId xmlns:a16="http://schemas.microsoft.com/office/drawing/2014/main" id="{AEACF892-3ABA-4DEA-9D52-3B699E448933}"/>
              </a:ext>
            </a:extLst>
          </p:cNvPr>
          <p:cNvGrpSpPr/>
          <p:nvPr/>
        </p:nvGrpSpPr>
        <p:grpSpPr>
          <a:xfrm>
            <a:off x="7006709" y="1989109"/>
            <a:ext cx="1845186" cy="2493850"/>
            <a:chOff x="1662019" y="2337789"/>
            <a:chExt cx="1845186" cy="2493850"/>
          </a:xfrm>
        </p:grpSpPr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60E1F213-56F1-4640-A634-D472FA5470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1762080" y="2337789"/>
              <a:ext cx="1745125" cy="1420083"/>
            </a:xfrm>
            <a:prstGeom prst="rect">
              <a:avLst/>
            </a:prstGeom>
          </p:spPr>
        </p:pic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F6CA7A2D-6F3C-495E-B35A-8A3BA2F14E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62019" y="3388073"/>
              <a:ext cx="1443566" cy="1443566"/>
            </a:xfrm>
            <a:prstGeom prst="rect">
              <a:avLst/>
            </a:prstGeom>
          </p:spPr>
        </p:pic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B8A0E27A-48F0-4435-9975-52AC4074582B}"/>
                </a:ext>
              </a:extLst>
            </p:cNvPr>
            <p:cNvSpPr txBox="1"/>
            <p:nvPr/>
          </p:nvSpPr>
          <p:spPr>
            <a:xfrm>
              <a:off x="2101429" y="3769208"/>
              <a:ext cx="9895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4800" b="1" dirty="0">
                  <a:solidFill>
                    <a:srgbClr val="FFFF00"/>
                  </a:solidFill>
                  <a:latin typeface="Abadi" panose="020B0604020202020204" pitchFamily="34" charset="0"/>
                </a:rPr>
                <a:t>9</a:t>
              </a:r>
              <a:endParaRPr lang="pt-PT" b="1" dirty="0">
                <a:solidFill>
                  <a:srgbClr val="FFFF00"/>
                </a:solidFill>
                <a:latin typeface="Abadi" panose="020B0604020202020204" pitchFamily="34" charset="0"/>
              </a:endParaRPr>
            </a:p>
          </p:txBody>
        </p:sp>
      </p:grpSp>
      <p:sp>
        <p:nvSpPr>
          <p:cNvPr id="17" name="Nuvem 16">
            <a:extLst>
              <a:ext uri="{FF2B5EF4-FFF2-40B4-BE49-F238E27FC236}">
                <a16:creationId xmlns:a16="http://schemas.microsoft.com/office/drawing/2014/main" id="{9C7169E6-0BE4-4E41-8150-AB6ADE87D928}"/>
              </a:ext>
            </a:extLst>
          </p:cNvPr>
          <p:cNvSpPr/>
          <p:nvPr/>
        </p:nvSpPr>
        <p:spPr>
          <a:xfrm>
            <a:off x="4189863" y="131163"/>
            <a:ext cx="3411940" cy="2156669"/>
          </a:xfrm>
          <a:prstGeom prst="cloud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6600" b="1" dirty="0">
                <a:solidFill>
                  <a:schemeClr val="tx1"/>
                </a:solidFill>
                <a:latin typeface="Abadi" panose="020B0604020202020204" pitchFamily="34" charset="0"/>
              </a:rPr>
              <a:t>8 x 1</a:t>
            </a:r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F209871C-F165-4367-94EB-F8DE0AFF617C}"/>
              </a:ext>
            </a:extLst>
          </p:cNvPr>
          <p:cNvGrpSpPr/>
          <p:nvPr/>
        </p:nvGrpSpPr>
        <p:grpSpPr>
          <a:xfrm>
            <a:off x="3935372" y="3651924"/>
            <a:ext cx="1960461" cy="2586193"/>
            <a:chOff x="8569520" y="4031685"/>
            <a:chExt cx="1960461" cy="2586193"/>
          </a:xfrm>
        </p:grpSpPr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89F26250-B7A8-4686-ADC6-1FF3403C71F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8610464" y="4031685"/>
              <a:ext cx="1919517" cy="1581882"/>
            </a:xfrm>
            <a:prstGeom prst="rect">
              <a:avLst/>
            </a:prstGeom>
          </p:spPr>
        </p:pic>
        <p:pic>
          <p:nvPicPr>
            <p:cNvPr id="19" name="Imagem 18">
              <a:extLst>
                <a:ext uri="{FF2B5EF4-FFF2-40B4-BE49-F238E27FC236}">
                  <a16:creationId xmlns:a16="http://schemas.microsoft.com/office/drawing/2014/main" id="{4364C0A0-2FAF-4FD0-A0E2-5BB2855212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69520" y="5174312"/>
              <a:ext cx="1443566" cy="1443566"/>
            </a:xfrm>
            <a:prstGeom prst="rect">
              <a:avLst/>
            </a:prstGeom>
          </p:spPr>
        </p:pic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8982003D-3A00-415E-B373-1E0A69887773}"/>
                </a:ext>
              </a:extLst>
            </p:cNvPr>
            <p:cNvSpPr txBox="1"/>
            <p:nvPr/>
          </p:nvSpPr>
          <p:spPr>
            <a:xfrm>
              <a:off x="9014100" y="5550993"/>
              <a:ext cx="9895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4800" b="1" dirty="0">
                  <a:solidFill>
                    <a:srgbClr val="FFFF00"/>
                  </a:solidFill>
                  <a:latin typeface="Abadi" panose="020B0604020202020204" pitchFamily="34" charset="0"/>
                </a:rPr>
                <a:t>8</a:t>
              </a:r>
              <a:endParaRPr lang="pt-PT" b="1" dirty="0">
                <a:solidFill>
                  <a:srgbClr val="FFFF00"/>
                </a:solidFill>
                <a:latin typeface="Abadi" panose="020B0604020202020204" pitchFamily="34" charset="0"/>
              </a:endParaRPr>
            </a:p>
          </p:txBody>
        </p:sp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56092D72-2110-4D53-9621-7A790AAC8F8B}"/>
              </a:ext>
            </a:extLst>
          </p:cNvPr>
          <p:cNvGrpSpPr/>
          <p:nvPr/>
        </p:nvGrpSpPr>
        <p:grpSpPr>
          <a:xfrm flipH="1">
            <a:off x="8851895" y="3535772"/>
            <a:ext cx="2118809" cy="2829961"/>
            <a:chOff x="9201133" y="3716928"/>
            <a:chExt cx="2118809" cy="2829961"/>
          </a:xfrm>
        </p:grpSpPr>
        <p:pic>
          <p:nvPicPr>
            <p:cNvPr id="29" name="Imagem 28">
              <a:extLst>
                <a:ext uri="{FF2B5EF4-FFF2-40B4-BE49-F238E27FC236}">
                  <a16:creationId xmlns:a16="http://schemas.microsoft.com/office/drawing/2014/main" id="{05AB3188-B203-4102-9391-1FA6C1A857E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9201133" y="3716928"/>
              <a:ext cx="2118809" cy="1816122"/>
            </a:xfrm>
            <a:prstGeom prst="rect">
              <a:avLst/>
            </a:prstGeom>
          </p:spPr>
        </p:pic>
        <p:pic>
          <p:nvPicPr>
            <p:cNvPr id="30" name="Imagem 29">
              <a:extLst>
                <a:ext uri="{FF2B5EF4-FFF2-40B4-BE49-F238E27FC236}">
                  <a16:creationId xmlns:a16="http://schemas.microsoft.com/office/drawing/2014/main" id="{0237C002-67BB-4948-9012-0BF3D9299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201133" y="5102012"/>
              <a:ext cx="1438781" cy="1444877"/>
            </a:xfrm>
            <a:prstGeom prst="rect">
              <a:avLst/>
            </a:prstGeom>
          </p:spPr>
        </p:pic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7C0D08F3-7524-4173-A0D4-60E0857D4717}"/>
                </a:ext>
              </a:extLst>
            </p:cNvPr>
            <p:cNvSpPr txBox="1"/>
            <p:nvPr/>
          </p:nvSpPr>
          <p:spPr>
            <a:xfrm>
              <a:off x="9388035" y="5523623"/>
              <a:ext cx="9895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4800" b="1" dirty="0">
                  <a:solidFill>
                    <a:srgbClr val="FFFF00"/>
                  </a:solidFill>
                  <a:latin typeface="Abadi" panose="020B0604020202020204" pitchFamily="34" charset="0"/>
                </a:rPr>
                <a:t>81</a:t>
              </a:r>
              <a:endParaRPr lang="pt-PT" b="1" dirty="0">
                <a:solidFill>
                  <a:srgbClr val="FFFF00"/>
                </a:solidFill>
                <a:latin typeface="Abadi" panose="020B0604020202020204" pitchFamily="34" charset="0"/>
              </a:endParaRPr>
            </a:p>
          </p:txBody>
        </p:sp>
      </p:grpSp>
      <p:grpSp>
        <p:nvGrpSpPr>
          <p:cNvPr id="2" name="Agrupar 1">
            <a:extLst>
              <a:ext uri="{FF2B5EF4-FFF2-40B4-BE49-F238E27FC236}">
                <a16:creationId xmlns:a16="http://schemas.microsoft.com/office/drawing/2014/main" id="{52DC3263-64AE-48B4-8AE1-7568075C087E}"/>
              </a:ext>
            </a:extLst>
          </p:cNvPr>
          <p:cNvGrpSpPr/>
          <p:nvPr/>
        </p:nvGrpSpPr>
        <p:grpSpPr>
          <a:xfrm>
            <a:off x="1308687" y="2184289"/>
            <a:ext cx="1921602" cy="2489421"/>
            <a:chOff x="1617537" y="2290907"/>
            <a:chExt cx="1921602" cy="2489421"/>
          </a:xfrm>
        </p:grpSpPr>
        <p:pic>
          <p:nvPicPr>
            <p:cNvPr id="24" name="Imagem 23">
              <a:extLst>
                <a:ext uri="{FF2B5EF4-FFF2-40B4-BE49-F238E27FC236}">
                  <a16:creationId xmlns:a16="http://schemas.microsoft.com/office/drawing/2014/main" id="{8C808E78-EEE9-4A17-9AD3-5225544BDDD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617537" y="2290907"/>
              <a:ext cx="1921602" cy="1519104"/>
            </a:xfrm>
            <a:prstGeom prst="rect">
              <a:avLst/>
            </a:prstGeom>
          </p:spPr>
        </p:pic>
        <p:pic>
          <p:nvPicPr>
            <p:cNvPr id="26" name="Imagem 25">
              <a:extLst>
                <a:ext uri="{FF2B5EF4-FFF2-40B4-BE49-F238E27FC236}">
                  <a16:creationId xmlns:a16="http://schemas.microsoft.com/office/drawing/2014/main" id="{00C940A1-AF3E-4E9B-A3BF-31E32B6DDF4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00358" y="3335451"/>
              <a:ext cx="1438781" cy="1444877"/>
            </a:xfrm>
            <a:prstGeom prst="rect">
              <a:avLst/>
            </a:prstGeom>
          </p:spPr>
        </p:pic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307D6736-E3BB-426A-B4FA-8472FDAEB82E}"/>
                </a:ext>
              </a:extLst>
            </p:cNvPr>
            <p:cNvSpPr txBox="1"/>
            <p:nvPr/>
          </p:nvSpPr>
          <p:spPr>
            <a:xfrm>
              <a:off x="2534588" y="3739498"/>
              <a:ext cx="9895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4800" b="1" dirty="0">
                  <a:solidFill>
                    <a:srgbClr val="FFFF00"/>
                  </a:solidFill>
                  <a:latin typeface="Abadi" panose="020B0604020202020204" pitchFamily="34" charset="0"/>
                </a:rPr>
                <a:t>1</a:t>
              </a:r>
              <a:endParaRPr lang="pt-PT" b="1" dirty="0">
                <a:solidFill>
                  <a:srgbClr val="FFFF00"/>
                </a:solidFill>
                <a:latin typeface="Abadi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347701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Nuvem 16">
            <a:extLst>
              <a:ext uri="{FF2B5EF4-FFF2-40B4-BE49-F238E27FC236}">
                <a16:creationId xmlns:a16="http://schemas.microsoft.com/office/drawing/2014/main" id="{9C7169E6-0BE4-4E41-8150-AB6ADE87D928}"/>
              </a:ext>
            </a:extLst>
          </p:cNvPr>
          <p:cNvSpPr/>
          <p:nvPr/>
        </p:nvSpPr>
        <p:spPr>
          <a:xfrm>
            <a:off x="4189863" y="131163"/>
            <a:ext cx="3411940" cy="2156669"/>
          </a:xfrm>
          <a:prstGeom prst="cloud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6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" panose="020B0604020202020204" pitchFamily="34" charset="0"/>
                <a:ea typeface="+mn-ea"/>
                <a:cs typeface="+mn-cs"/>
              </a:rPr>
              <a:t>3 x 0</a:t>
            </a: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D533B01C-D4DE-4ACF-89E4-4DC7E44A9A53}"/>
              </a:ext>
            </a:extLst>
          </p:cNvPr>
          <p:cNvGrpSpPr/>
          <p:nvPr/>
        </p:nvGrpSpPr>
        <p:grpSpPr>
          <a:xfrm>
            <a:off x="833241" y="3868870"/>
            <a:ext cx="1921602" cy="2480042"/>
            <a:chOff x="500152" y="3633660"/>
            <a:chExt cx="1921602" cy="2480042"/>
          </a:xfrm>
        </p:grpSpPr>
        <p:grpSp>
          <p:nvGrpSpPr>
            <p:cNvPr id="2" name="Agrupar 1">
              <a:extLst>
                <a:ext uri="{FF2B5EF4-FFF2-40B4-BE49-F238E27FC236}">
                  <a16:creationId xmlns:a16="http://schemas.microsoft.com/office/drawing/2014/main" id="{52DC3263-64AE-48B4-8AE1-7568075C087E}"/>
                </a:ext>
              </a:extLst>
            </p:cNvPr>
            <p:cNvGrpSpPr/>
            <p:nvPr/>
          </p:nvGrpSpPr>
          <p:grpSpPr>
            <a:xfrm>
              <a:off x="982973" y="4668825"/>
              <a:ext cx="1438781" cy="1444877"/>
              <a:chOff x="2100358" y="3335451"/>
              <a:chExt cx="1438781" cy="1444877"/>
            </a:xfrm>
          </p:grpSpPr>
          <p:pic>
            <p:nvPicPr>
              <p:cNvPr id="26" name="Imagem 25">
                <a:extLst>
                  <a:ext uri="{FF2B5EF4-FFF2-40B4-BE49-F238E27FC236}">
                    <a16:creationId xmlns:a16="http://schemas.microsoft.com/office/drawing/2014/main" id="{00C940A1-AF3E-4E9B-A3BF-31E32B6DDF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100358" y="3335451"/>
                <a:ext cx="1438781" cy="1444877"/>
              </a:xfrm>
              <a:prstGeom prst="rect">
                <a:avLst/>
              </a:prstGeom>
            </p:spPr>
          </p:pic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307D6736-E3BB-426A-B4FA-8472FDAEB82E}"/>
                  </a:ext>
                </a:extLst>
              </p:cNvPr>
              <p:cNvSpPr txBox="1"/>
              <p:nvPr/>
            </p:nvSpPr>
            <p:spPr>
              <a:xfrm>
                <a:off x="2549580" y="3703630"/>
                <a:ext cx="9895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PT" sz="4800" b="1" dirty="0">
                    <a:solidFill>
                      <a:srgbClr val="FFFF00"/>
                    </a:solidFill>
                    <a:latin typeface="Abadi" panose="020B0604020202020204" pitchFamily="34" charset="0"/>
                  </a:rPr>
                  <a:t>3</a:t>
                </a:r>
                <a:endParaRPr kumimoji="0" lang="pt-PT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23" name="Imagem 22">
              <a:extLst>
                <a:ext uri="{FF2B5EF4-FFF2-40B4-BE49-F238E27FC236}">
                  <a16:creationId xmlns:a16="http://schemas.microsoft.com/office/drawing/2014/main" id="{65F513EE-28CC-44F6-8BCB-3CDB989661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00152" y="3633660"/>
              <a:ext cx="1921602" cy="1519104"/>
            </a:xfrm>
            <a:prstGeom prst="rect">
              <a:avLst/>
            </a:prstGeom>
          </p:spPr>
        </p:pic>
      </p:grpSp>
      <p:grpSp>
        <p:nvGrpSpPr>
          <p:cNvPr id="7" name="Agrupar 6">
            <a:extLst>
              <a:ext uri="{FF2B5EF4-FFF2-40B4-BE49-F238E27FC236}">
                <a16:creationId xmlns:a16="http://schemas.microsoft.com/office/drawing/2014/main" id="{7BA6D77B-219E-4D03-A2D2-D0B6B4956D2B}"/>
              </a:ext>
            </a:extLst>
          </p:cNvPr>
          <p:cNvGrpSpPr/>
          <p:nvPr/>
        </p:nvGrpSpPr>
        <p:grpSpPr>
          <a:xfrm>
            <a:off x="6215155" y="2112860"/>
            <a:ext cx="1912678" cy="2522178"/>
            <a:chOff x="6323096" y="3008972"/>
            <a:chExt cx="1912678" cy="2522178"/>
          </a:xfrm>
        </p:grpSpPr>
        <p:grpSp>
          <p:nvGrpSpPr>
            <p:cNvPr id="32" name="Agrupar 31">
              <a:extLst>
                <a:ext uri="{FF2B5EF4-FFF2-40B4-BE49-F238E27FC236}">
                  <a16:creationId xmlns:a16="http://schemas.microsoft.com/office/drawing/2014/main" id="{56092D72-2110-4D53-9621-7A790AAC8F8B}"/>
                </a:ext>
              </a:extLst>
            </p:cNvPr>
            <p:cNvGrpSpPr/>
            <p:nvPr/>
          </p:nvGrpSpPr>
          <p:grpSpPr>
            <a:xfrm flipH="1">
              <a:off x="6796993" y="4086273"/>
              <a:ext cx="1438781" cy="1444877"/>
              <a:chOff x="9201133" y="5102012"/>
              <a:chExt cx="1438781" cy="1444877"/>
            </a:xfrm>
          </p:grpSpPr>
          <p:pic>
            <p:nvPicPr>
              <p:cNvPr id="30" name="Imagem 29">
                <a:extLst>
                  <a:ext uri="{FF2B5EF4-FFF2-40B4-BE49-F238E27FC236}">
                    <a16:creationId xmlns:a16="http://schemas.microsoft.com/office/drawing/2014/main" id="{0237C002-67BB-4948-9012-0BF3D9299D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201133" y="5102012"/>
                <a:ext cx="1438781" cy="1444877"/>
              </a:xfrm>
              <a:prstGeom prst="rect">
                <a:avLst/>
              </a:prstGeom>
            </p:spPr>
          </p:pic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7C0D08F3-7524-4173-A0D4-60E0857D4717}"/>
                  </a:ext>
                </a:extLst>
              </p:cNvPr>
              <p:cNvSpPr txBox="1"/>
              <p:nvPr/>
            </p:nvSpPr>
            <p:spPr>
              <a:xfrm>
                <a:off x="9232384" y="5497775"/>
                <a:ext cx="9895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PT" sz="4800" b="1" dirty="0">
                    <a:solidFill>
                      <a:srgbClr val="FFFF00"/>
                    </a:solidFill>
                    <a:latin typeface="Abadi" panose="020B0604020202020204" pitchFamily="34" charset="0"/>
                  </a:rPr>
                  <a:t>0</a:t>
                </a:r>
                <a:endParaRPr kumimoji="0" lang="pt-PT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28" name="Imagem 27">
              <a:extLst>
                <a:ext uri="{FF2B5EF4-FFF2-40B4-BE49-F238E27FC236}">
                  <a16:creationId xmlns:a16="http://schemas.microsoft.com/office/drawing/2014/main" id="{B334CC30-27ED-4B28-A47F-CD03AB80857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323096" y="3008972"/>
              <a:ext cx="1861862" cy="1534368"/>
            </a:xfrm>
            <a:prstGeom prst="rect">
              <a:avLst/>
            </a:prstGeom>
          </p:spPr>
        </p:pic>
      </p:grpSp>
      <p:grpSp>
        <p:nvGrpSpPr>
          <p:cNvPr id="6" name="Agrupar 5">
            <a:extLst>
              <a:ext uri="{FF2B5EF4-FFF2-40B4-BE49-F238E27FC236}">
                <a16:creationId xmlns:a16="http://schemas.microsoft.com/office/drawing/2014/main" id="{070214DD-16A9-4DB6-AD37-D2A60C2E4429}"/>
              </a:ext>
            </a:extLst>
          </p:cNvPr>
          <p:cNvGrpSpPr/>
          <p:nvPr/>
        </p:nvGrpSpPr>
        <p:grpSpPr>
          <a:xfrm>
            <a:off x="3601462" y="2499090"/>
            <a:ext cx="2016983" cy="2631000"/>
            <a:chOff x="3976824" y="2534111"/>
            <a:chExt cx="2016983" cy="2631000"/>
          </a:xfrm>
        </p:grpSpPr>
        <p:grpSp>
          <p:nvGrpSpPr>
            <p:cNvPr id="22" name="Agrupar 21">
              <a:extLst>
                <a:ext uri="{FF2B5EF4-FFF2-40B4-BE49-F238E27FC236}">
                  <a16:creationId xmlns:a16="http://schemas.microsoft.com/office/drawing/2014/main" id="{F209871C-F165-4367-94EB-F8DE0AFF617C}"/>
                </a:ext>
              </a:extLst>
            </p:cNvPr>
            <p:cNvGrpSpPr/>
            <p:nvPr/>
          </p:nvGrpSpPr>
          <p:grpSpPr>
            <a:xfrm>
              <a:off x="3976824" y="3721545"/>
              <a:ext cx="1443566" cy="1443566"/>
              <a:chOff x="8569520" y="5174312"/>
              <a:chExt cx="1443566" cy="1443566"/>
            </a:xfrm>
          </p:grpSpPr>
          <p:pic>
            <p:nvPicPr>
              <p:cNvPr id="19" name="Imagem 18">
                <a:extLst>
                  <a:ext uri="{FF2B5EF4-FFF2-40B4-BE49-F238E27FC236}">
                    <a16:creationId xmlns:a16="http://schemas.microsoft.com/office/drawing/2014/main" id="{4364C0A0-2FAF-4FD0-A0E2-5BB2855212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569520" y="5174312"/>
                <a:ext cx="1443566" cy="1443566"/>
              </a:xfrm>
              <a:prstGeom prst="rect">
                <a:avLst/>
              </a:prstGeom>
            </p:spPr>
          </p:pic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8982003D-3A00-415E-B373-1E0A69887773}"/>
                  </a:ext>
                </a:extLst>
              </p:cNvPr>
              <p:cNvSpPr txBox="1"/>
              <p:nvPr/>
            </p:nvSpPr>
            <p:spPr>
              <a:xfrm>
                <a:off x="9000589" y="5571164"/>
                <a:ext cx="9895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PT" sz="4800" b="1" dirty="0">
                    <a:solidFill>
                      <a:srgbClr val="FFFF00"/>
                    </a:solidFill>
                    <a:latin typeface="Abadi" panose="020B0604020202020204" pitchFamily="34" charset="0"/>
                  </a:rPr>
                  <a:t>1</a:t>
                </a:r>
                <a:endParaRPr kumimoji="0" lang="pt-PT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29" name="Imagem 28">
              <a:extLst>
                <a:ext uri="{FF2B5EF4-FFF2-40B4-BE49-F238E27FC236}">
                  <a16:creationId xmlns:a16="http://schemas.microsoft.com/office/drawing/2014/main" id="{163BDF71-89CD-48BD-BA47-1E7B03EAF0E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4162962" y="2534111"/>
              <a:ext cx="1830845" cy="1686846"/>
            </a:xfrm>
            <a:prstGeom prst="rect">
              <a:avLst/>
            </a:prstGeom>
          </p:spPr>
        </p:pic>
      </p:grpSp>
      <p:grpSp>
        <p:nvGrpSpPr>
          <p:cNvPr id="8" name="Agrupar 7">
            <a:extLst>
              <a:ext uri="{FF2B5EF4-FFF2-40B4-BE49-F238E27FC236}">
                <a16:creationId xmlns:a16="http://schemas.microsoft.com/office/drawing/2014/main" id="{776B7386-7FE1-4A43-AD74-5049692D763C}"/>
              </a:ext>
            </a:extLst>
          </p:cNvPr>
          <p:cNvGrpSpPr/>
          <p:nvPr/>
        </p:nvGrpSpPr>
        <p:grpSpPr>
          <a:xfrm>
            <a:off x="9198440" y="3413521"/>
            <a:ext cx="1824650" cy="2581201"/>
            <a:chOff x="8883397" y="3671732"/>
            <a:chExt cx="1824650" cy="2581201"/>
          </a:xfrm>
        </p:grpSpPr>
        <p:grpSp>
          <p:nvGrpSpPr>
            <p:cNvPr id="21" name="Agrupar 20">
              <a:extLst>
                <a:ext uri="{FF2B5EF4-FFF2-40B4-BE49-F238E27FC236}">
                  <a16:creationId xmlns:a16="http://schemas.microsoft.com/office/drawing/2014/main" id="{AEACF892-3ABA-4DEA-9D52-3B699E448933}"/>
                </a:ext>
              </a:extLst>
            </p:cNvPr>
            <p:cNvGrpSpPr/>
            <p:nvPr/>
          </p:nvGrpSpPr>
          <p:grpSpPr>
            <a:xfrm>
              <a:off x="9264481" y="4809367"/>
              <a:ext cx="1443566" cy="1443566"/>
              <a:chOff x="1662019" y="3388073"/>
              <a:chExt cx="1443566" cy="1443566"/>
            </a:xfrm>
          </p:grpSpPr>
          <p:pic>
            <p:nvPicPr>
              <p:cNvPr id="10" name="Imagem 9">
                <a:extLst>
                  <a:ext uri="{FF2B5EF4-FFF2-40B4-BE49-F238E27FC236}">
                    <a16:creationId xmlns:a16="http://schemas.microsoft.com/office/drawing/2014/main" id="{F6CA7A2D-6F3C-495E-B35A-8A3BA2F14E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62019" y="3388073"/>
                <a:ext cx="1443566" cy="1443566"/>
              </a:xfrm>
              <a:prstGeom prst="rect">
                <a:avLst/>
              </a:prstGeom>
            </p:spPr>
          </p:pic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B8A0E27A-48F0-4435-9975-52AC4074582B}"/>
                  </a:ext>
                </a:extLst>
              </p:cNvPr>
              <p:cNvSpPr txBox="1"/>
              <p:nvPr/>
            </p:nvSpPr>
            <p:spPr>
              <a:xfrm>
                <a:off x="1920066" y="3809392"/>
                <a:ext cx="9895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PT" sz="4800" b="1" dirty="0">
                    <a:solidFill>
                      <a:srgbClr val="FFFF00"/>
                    </a:solidFill>
                    <a:latin typeface="Abadi" panose="020B0604020202020204" pitchFamily="34" charset="0"/>
                  </a:rPr>
                  <a:t>30</a:t>
                </a:r>
                <a:endParaRPr kumimoji="0" lang="pt-PT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34" name="Imagem 33">
              <a:extLst>
                <a:ext uri="{FF2B5EF4-FFF2-40B4-BE49-F238E27FC236}">
                  <a16:creationId xmlns:a16="http://schemas.microsoft.com/office/drawing/2014/main" id="{BB7D2988-6992-4508-8223-FFB25477E00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883397" y="3671732"/>
              <a:ext cx="1701818" cy="14435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056064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Agrupar 20">
            <a:extLst>
              <a:ext uri="{FF2B5EF4-FFF2-40B4-BE49-F238E27FC236}">
                <a16:creationId xmlns:a16="http://schemas.microsoft.com/office/drawing/2014/main" id="{AEACF892-3ABA-4DEA-9D52-3B699E448933}"/>
              </a:ext>
            </a:extLst>
          </p:cNvPr>
          <p:cNvGrpSpPr/>
          <p:nvPr/>
        </p:nvGrpSpPr>
        <p:grpSpPr>
          <a:xfrm>
            <a:off x="1243463" y="2296845"/>
            <a:ext cx="1862122" cy="2534794"/>
            <a:chOff x="1243463" y="2296845"/>
            <a:chExt cx="1862122" cy="2534794"/>
          </a:xfrm>
        </p:grpSpPr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60E1F213-56F1-4640-A634-D472FA5470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243463" y="2296845"/>
              <a:ext cx="1745125" cy="1420083"/>
            </a:xfrm>
            <a:prstGeom prst="rect">
              <a:avLst/>
            </a:prstGeom>
          </p:spPr>
        </p:pic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F6CA7A2D-6F3C-495E-B35A-8A3BA2F14E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62019" y="3388073"/>
              <a:ext cx="1443566" cy="1443566"/>
            </a:xfrm>
            <a:prstGeom prst="rect">
              <a:avLst/>
            </a:prstGeom>
          </p:spPr>
        </p:pic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B8A0E27A-48F0-4435-9975-52AC4074582B}"/>
                </a:ext>
              </a:extLst>
            </p:cNvPr>
            <p:cNvSpPr txBox="1"/>
            <p:nvPr/>
          </p:nvSpPr>
          <p:spPr>
            <a:xfrm>
              <a:off x="1920066" y="3744582"/>
              <a:ext cx="9895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4800" b="1" dirty="0">
                  <a:solidFill>
                    <a:srgbClr val="FFFF00"/>
                  </a:solidFill>
                  <a:latin typeface="Abadi" panose="020B0604020202020204" pitchFamily="34" charset="0"/>
                </a:rPr>
                <a:t>27</a:t>
              </a:r>
              <a:endParaRPr lang="pt-PT" b="1" dirty="0">
                <a:solidFill>
                  <a:srgbClr val="FFFF00"/>
                </a:solidFill>
                <a:latin typeface="Abadi" panose="020B0604020202020204" pitchFamily="34" charset="0"/>
              </a:endParaRPr>
            </a:p>
          </p:txBody>
        </p:sp>
      </p:grpSp>
      <p:sp>
        <p:nvSpPr>
          <p:cNvPr id="17" name="Nuvem 16">
            <a:extLst>
              <a:ext uri="{FF2B5EF4-FFF2-40B4-BE49-F238E27FC236}">
                <a16:creationId xmlns:a16="http://schemas.microsoft.com/office/drawing/2014/main" id="{9C7169E6-0BE4-4E41-8150-AB6ADE87D928}"/>
              </a:ext>
            </a:extLst>
          </p:cNvPr>
          <p:cNvSpPr/>
          <p:nvPr/>
        </p:nvSpPr>
        <p:spPr>
          <a:xfrm>
            <a:off x="4189863" y="131163"/>
            <a:ext cx="3411940" cy="2156669"/>
          </a:xfrm>
          <a:prstGeom prst="cloud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6600" b="1" dirty="0">
                <a:solidFill>
                  <a:schemeClr val="tx1"/>
                </a:solidFill>
                <a:latin typeface="Abadi" panose="020B0604020202020204" pitchFamily="34" charset="0"/>
              </a:rPr>
              <a:t>9 x 4</a:t>
            </a:r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F209871C-F165-4367-94EB-F8DE0AFF617C}"/>
              </a:ext>
            </a:extLst>
          </p:cNvPr>
          <p:cNvGrpSpPr/>
          <p:nvPr/>
        </p:nvGrpSpPr>
        <p:grpSpPr>
          <a:xfrm>
            <a:off x="4105153" y="3716928"/>
            <a:ext cx="1960461" cy="2586193"/>
            <a:chOff x="8569520" y="4031685"/>
            <a:chExt cx="1960461" cy="2586193"/>
          </a:xfrm>
        </p:grpSpPr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89F26250-B7A8-4686-ADC6-1FF3403C71F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8610464" y="4031685"/>
              <a:ext cx="1919517" cy="1581882"/>
            </a:xfrm>
            <a:prstGeom prst="rect">
              <a:avLst/>
            </a:prstGeom>
          </p:spPr>
        </p:pic>
        <p:pic>
          <p:nvPicPr>
            <p:cNvPr id="19" name="Imagem 18">
              <a:extLst>
                <a:ext uri="{FF2B5EF4-FFF2-40B4-BE49-F238E27FC236}">
                  <a16:creationId xmlns:a16="http://schemas.microsoft.com/office/drawing/2014/main" id="{4364C0A0-2FAF-4FD0-A0E2-5BB2855212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69520" y="5174312"/>
              <a:ext cx="1443566" cy="1443566"/>
            </a:xfrm>
            <a:prstGeom prst="rect">
              <a:avLst/>
            </a:prstGeom>
          </p:spPr>
        </p:pic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8982003D-3A00-415E-B373-1E0A69887773}"/>
                </a:ext>
              </a:extLst>
            </p:cNvPr>
            <p:cNvSpPr txBox="1"/>
            <p:nvPr/>
          </p:nvSpPr>
          <p:spPr>
            <a:xfrm>
              <a:off x="8816442" y="5613567"/>
              <a:ext cx="9895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4800" b="1" dirty="0">
                  <a:solidFill>
                    <a:srgbClr val="FFFF00"/>
                  </a:solidFill>
                  <a:latin typeface="Abadi" panose="020B0604020202020204" pitchFamily="34" charset="0"/>
                </a:rPr>
                <a:t>42</a:t>
              </a:r>
              <a:endParaRPr lang="pt-PT" b="1" dirty="0">
                <a:solidFill>
                  <a:srgbClr val="FFFF00"/>
                </a:solidFill>
                <a:latin typeface="Abadi" panose="020B0604020202020204" pitchFamily="34" charset="0"/>
              </a:endParaRP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0CCD7F6A-87F5-46D7-9617-944E543B1205}"/>
              </a:ext>
            </a:extLst>
          </p:cNvPr>
          <p:cNvGrpSpPr/>
          <p:nvPr/>
        </p:nvGrpSpPr>
        <p:grpSpPr>
          <a:xfrm>
            <a:off x="6641002" y="2321014"/>
            <a:ext cx="1922035" cy="2510625"/>
            <a:chOff x="6641002" y="2321014"/>
            <a:chExt cx="1922035" cy="2510625"/>
          </a:xfrm>
        </p:grpSpPr>
        <p:pic>
          <p:nvPicPr>
            <p:cNvPr id="23" name="Imagem 22">
              <a:extLst>
                <a:ext uri="{FF2B5EF4-FFF2-40B4-BE49-F238E27FC236}">
                  <a16:creationId xmlns:a16="http://schemas.microsoft.com/office/drawing/2014/main" id="{CA359351-0EF4-45AE-BF39-AEE039B4910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641002" y="2321014"/>
              <a:ext cx="1921602" cy="1519104"/>
            </a:xfrm>
            <a:prstGeom prst="rect">
              <a:avLst/>
            </a:prstGeom>
          </p:spPr>
        </p:pic>
        <p:pic>
          <p:nvPicPr>
            <p:cNvPr id="25" name="Imagem 24">
              <a:extLst>
                <a:ext uri="{FF2B5EF4-FFF2-40B4-BE49-F238E27FC236}">
                  <a16:creationId xmlns:a16="http://schemas.microsoft.com/office/drawing/2014/main" id="{C590527B-E661-42A6-9196-AEA84DEA084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124256" y="3386762"/>
              <a:ext cx="1438781" cy="1444877"/>
            </a:xfrm>
            <a:prstGeom prst="rect">
              <a:avLst/>
            </a:prstGeom>
          </p:spPr>
        </p:pic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02538C04-3E2B-451F-BBEC-38E7F04B311C}"/>
                </a:ext>
              </a:extLst>
            </p:cNvPr>
            <p:cNvSpPr txBox="1"/>
            <p:nvPr/>
          </p:nvSpPr>
          <p:spPr>
            <a:xfrm>
              <a:off x="7369468" y="3778984"/>
              <a:ext cx="9895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4800" b="1" dirty="0">
                  <a:solidFill>
                    <a:srgbClr val="FFFF00"/>
                  </a:solidFill>
                  <a:latin typeface="Abadi" panose="020B0604020202020204" pitchFamily="34" charset="0"/>
                </a:rPr>
                <a:t>36</a:t>
              </a:r>
              <a:endParaRPr lang="pt-PT" b="1" dirty="0">
                <a:solidFill>
                  <a:srgbClr val="FFFF00"/>
                </a:solidFill>
                <a:latin typeface="Abadi" panose="020B0604020202020204" pitchFamily="34" charset="0"/>
              </a:endParaRPr>
            </a:p>
          </p:txBody>
        </p:sp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56092D72-2110-4D53-9621-7A790AAC8F8B}"/>
              </a:ext>
            </a:extLst>
          </p:cNvPr>
          <p:cNvGrpSpPr/>
          <p:nvPr/>
        </p:nvGrpSpPr>
        <p:grpSpPr>
          <a:xfrm>
            <a:off x="9201133" y="3716928"/>
            <a:ext cx="2118809" cy="2829961"/>
            <a:chOff x="9201133" y="3716928"/>
            <a:chExt cx="2118809" cy="2829961"/>
          </a:xfrm>
        </p:grpSpPr>
        <p:pic>
          <p:nvPicPr>
            <p:cNvPr id="29" name="Imagem 28">
              <a:extLst>
                <a:ext uri="{FF2B5EF4-FFF2-40B4-BE49-F238E27FC236}">
                  <a16:creationId xmlns:a16="http://schemas.microsoft.com/office/drawing/2014/main" id="{05AB3188-B203-4102-9391-1FA6C1A857E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9201133" y="3716928"/>
              <a:ext cx="2118809" cy="1816122"/>
            </a:xfrm>
            <a:prstGeom prst="rect">
              <a:avLst/>
            </a:prstGeom>
          </p:spPr>
        </p:pic>
        <p:pic>
          <p:nvPicPr>
            <p:cNvPr id="30" name="Imagem 29">
              <a:extLst>
                <a:ext uri="{FF2B5EF4-FFF2-40B4-BE49-F238E27FC236}">
                  <a16:creationId xmlns:a16="http://schemas.microsoft.com/office/drawing/2014/main" id="{0237C002-67BB-4948-9012-0BF3D9299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201133" y="5102012"/>
              <a:ext cx="1438781" cy="1444877"/>
            </a:xfrm>
            <a:prstGeom prst="rect">
              <a:avLst/>
            </a:prstGeom>
          </p:spPr>
        </p:pic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7C0D08F3-7524-4173-A0D4-60E0857D4717}"/>
                </a:ext>
              </a:extLst>
            </p:cNvPr>
            <p:cNvSpPr txBox="1"/>
            <p:nvPr/>
          </p:nvSpPr>
          <p:spPr>
            <a:xfrm>
              <a:off x="9495590" y="5472124"/>
              <a:ext cx="9895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4800" b="1" dirty="0">
                  <a:solidFill>
                    <a:srgbClr val="FFFF00"/>
                  </a:solidFill>
                  <a:latin typeface="Abadi" panose="020B0604020202020204" pitchFamily="34" charset="0"/>
                </a:rPr>
                <a:t>12</a:t>
              </a:r>
              <a:endParaRPr lang="pt-PT" b="1" dirty="0">
                <a:solidFill>
                  <a:srgbClr val="FFFF00"/>
                </a:solidFill>
                <a:latin typeface="Abadi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267646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Nuvem 16">
            <a:extLst>
              <a:ext uri="{FF2B5EF4-FFF2-40B4-BE49-F238E27FC236}">
                <a16:creationId xmlns:a16="http://schemas.microsoft.com/office/drawing/2014/main" id="{9C7169E6-0BE4-4E41-8150-AB6ADE87D928}"/>
              </a:ext>
            </a:extLst>
          </p:cNvPr>
          <p:cNvSpPr/>
          <p:nvPr/>
        </p:nvSpPr>
        <p:spPr>
          <a:xfrm>
            <a:off x="4189863" y="131163"/>
            <a:ext cx="3411940" cy="2156669"/>
          </a:xfrm>
          <a:prstGeom prst="cloud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6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" panose="020B0604020202020204" pitchFamily="34" charset="0"/>
                <a:ea typeface="+mn-ea"/>
                <a:cs typeface="+mn-cs"/>
              </a:rPr>
              <a:t>7 x 5</a:t>
            </a:r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F209871C-F165-4367-94EB-F8DE0AFF617C}"/>
              </a:ext>
            </a:extLst>
          </p:cNvPr>
          <p:cNvGrpSpPr/>
          <p:nvPr/>
        </p:nvGrpSpPr>
        <p:grpSpPr>
          <a:xfrm>
            <a:off x="3862971" y="3498985"/>
            <a:ext cx="1960461" cy="2586193"/>
            <a:chOff x="8569520" y="4031685"/>
            <a:chExt cx="1960461" cy="2586193"/>
          </a:xfrm>
        </p:grpSpPr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89F26250-B7A8-4686-ADC6-1FF3403C71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8610464" y="4031685"/>
              <a:ext cx="1919517" cy="1581882"/>
            </a:xfrm>
            <a:prstGeom prst="rect">
              <a:avLst/>
            </a:prstGeom>
          </p:spPr>
        </p:pic>
        <p:pic>
          <p:nvPicPr>
            <p:cNvPr id="19" name="Imagem 18">
              <a:extLst>
                <a:ext uri="{FF2B5EF4-FFF2-40B4-BE49-F238E27FC236}">
                  <a16:creationId xmlns:a16="http://schemas.microsoft.com/office/drawing/2014/main" id="{4364C0A0-2FAF-4FD0-A0E2-5BB2855212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69520" y="5174312"/>
              <a:ext cx="1443566" cy="1443566"/>
            </a:xfrm>
            <a:prstGeom prst="rect">
              <a:avLst/>
            </a:prstGeom>
          </p:spPr>
        </p:pic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8982003D-3A00-415E-B373-1E0A69887773}"/>
                </a:ext>
              </a:extLst>
            </p:cNvPr>
            <p:cNvSpPr txBox="1"/>
            <p:nvPr/>
          </p:nvSpPr>
          <p:spPr>
            <a:xfrm>
              <a:off x="8831445" y="5557643"/>
              <a:ext cx="9895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PT" sz="4800" b="1" dirty="0">
                  <a:solidFill>
                    <a:srgbClr val="FFFF00"/>
                  </a:solidFill>
                  <a:latin typeface="Abadi" panose="020B0604020202020204" pitchFamily="34" charset="0"/>
                </a:rPr>
                <a:t>25</a:t>
              </a:r>
              <a:endParaRPr kumimoji="0" lang="pt-PT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badi" panose="020B0604020202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2" name="Agrupar 1">
            <a:extLst>
              <a:ext uri="{FF2B5EF4-FFF2-40B4-BE49-F238E27FC236}">
                <a16:creationId xmlns:a16="http://schemas.microsoft.com/office/drawing/2014/main" id="{52DC3263-64AE-48B4-8AE1-7568075C087E}"/>
              </a:ext>
            </a:extLst>
          </p:cNvPr>
          <p:cNvGrpSpPr/>
          <p:nvPr/>
        </p:nvGrpSpPr>
        <p:grpSpPr>
          <a:xfrm>
            <a:off x="1129687" y="2436764"/>
            <a:ext cx="1921602" cy="2507098"/>
            <a:chOff x="2100358" y="2273230"/>
            <a:chExt cx="1921602" cy="2507098"/>
          </a:xfrm>
        </p:grpSpPr>
        <p:pic>
          <p:nvPicPr>
            <p:cNvPr id="24" name="Imagem 23">
              <a:extLst>
                <a:ext uri="{FF2B5EF4-FFF2-40B4-BE49-F238E27FC236}">
                  <a16:creationId xmlns:a16="http://schemas.microsoft.com/office/drawing/2014/main" id="{8C808E78-EEE9-4A17-9AD3-5225544BDDD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2100358" y="2273230"/>
              <a:ext cx="1921602" cy="1519104"/>
            </a:xfrm>
            <a:prstGeom prst="rect">
              <a:avLst/>
            </a:prstGeom>
          </p:spPr>
        </p:pic>
        <p:pic>
          <p:nvPicPr>
            <p:cNvPr id="26" name="Imagem 25">
              <a:extLst>
                <a:ext uri="{FF2B5EF4-FFF2-40B4-BE49-F238E27FC236}">
                  <a16:creationId xmlns:a16="http://schemas.microsoft.com/office/drawing/2014/main" id="{00C940A1-AF3E-4E9B-A3BF-31E32B6DDF4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100358" y="3335451"/>
              <a:ext cx="1438781" cy="1444877"/>
            </a:xfrm>
            <a:prstGeom prst="rect">
              <a:avLst/>
            </a:prstGeom>
          </p:spPr>
        </p:pic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307D6736-E3BB-426A-B4FA-8472FDAEB82E}"/>
                </a:ext>
              </a:extLst>
            </p:cNvPr>
            <p:cNvSpPr txBox="1"/>
            <p:nvPr/>
          </p:nvSpPr>
          <p:spPr>
            <a:xfrm>
              <a:off x="2393266" y="3745809"/>
              <a:ext cx="9895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PT" sz="4800" b="1" dirty="0">
                  <a:solidFill>
                    <a:srgbClr val="FFFF00"/>
                  </a:solidFill>
                  <a:latin typeface="Abadi" panose="020B0604020202020204" pitchFamily="34" charset="0"/>
                </a:rPr>
                <a:t>30</a:t>
              </a:r>
              <a:endParaRPr kumimoji="0" lang="pt-PT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badi" panose="020B0604020202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5" name="Agrupar 4">
            <a:extLst>
              <a:ext uri="{FF2B5EF4-FFF2-40B4-BE49-F238E27FC236}">
                <a16:creationId xmlns:a16="http://schemas.microsoft.com/office/drawing/2014/main" id="{66AAB99B-D328-4B1B-B30C-795C66AE9551}"/>
              </a:ext>
            </a:extLst>
          </p:cNvPr>
          <p:cNvGrpSpPr/>
          <p:nvPr/>
        </p:nvGrpSpPr>
        <p:grpSpPr>
          <a:xfrm>
            <a:off x="6500362" y="3616173"/>
            <a:ext cx="2027212" cy="2576334"/>
            <a:chOff x="8816458" y="2065633"/>
            <a:chExt cx="2027212" cy="2576334"/>
          </a:xfrm>
        </p:grpSpPr>
        <p:grpSp>
          <p:nvGrpSpPr>
            <p:cNvPr id="32" name="Agrupar 31">
              <a:extLst>
                <a:ext uri="{FF2B5EF4-FFF2-40B4-BE49-F238E27FC236}">
                  <a16:creationId xmlns:a16="http://schemas.microsoft.com/office/drawing/2014/main" id="{56092D72-2110-4D53-9621-7A790AAC8F8B}"/>
                </a:ext>
              </a:extLst>
            </p:cNvPr>
            <p:cNvGrpSpPr/>
            <p:nvPr/>
          </p:nvGrpSpPr>
          <p:grpSpPr>
            <a:xfrm flipH="1">
              <a:off x="9404889" y="3197090"/>
              <a:ext cx="1438781" cy="1444877"/>
              <a:chOff x="9201133" y="5102012"/>
              <a:chExt cx="1438781" cy="1444877"/>
            </a:xfrm>
          </p:grpSpPr>
          <p:pic>
            <p:nvPicPr>
              <p:cNvPr id="30" name="Imagem 29">
                <a:extLst>
                  <a:ext uri="{FF2B5EF4-FFF2-40B4-BE49-F238E27FC236}">
                    <a16:creationId xmlns:a16="http://schemas.microsoft.com/office/drawing/2014/main" id="{0237C002-67BB-4948-9012-0BF3D9299D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201133" y="5102012"/>
                <a:ext cx="1438781" cy="1444877"/>
              </a:xfrm>
              <a:prstGeom prst="rect">
                <a:avLst/>
              </a:prstGeom>
            </p:spPr>
          </p:pic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7C0D08F3-7524-4173-A0D4-60E0857D4717}"/>
                  </a:ext>
                </a:extLst>
              </p:cNvPr>
              <p:cNvSpPr txBox="1"/>
              <p:nvPr/>
            </p:nvSpPr>
            <p:spPr>
              <a:xfrm>
                <a:off x="9402467" y="5522072"/>
                <a:ext cx="9895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PT" sz="4800" b="1" dirty="0">
                    <a:solidFill>
                      <a:srgbClr val="FFFF00"/>
                    </a:solidFill>
                    <a:latin typeface="Abadi" panose="020B0604020202020204" pitchFamily="34" charset="0"/>
                  </a:rPr>
                  <a:t>35</a:t>
                </a:r>
                <a:endParaRPr kumimoji="0" lang="pt-PT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25" name="Imagem 24">
              <a:extLst>
                <a:ext uri="{FF2B5EF4-FFF2-40B4-BE49-F238E27FC236}">
                  <a16:creationId xmlns:a16="http://schemas.microsoft.com/office/drawing/2014/main" id="{87AD0682-B3BF-496D-A795-6321086B1EA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816458" y="2065633"/>
              <a:ext cx="1972620" cy="1624124"/>
            </a:xfrm>
            <a:prstGeom prst="rect">
              <a:avLst/>
            </a:prstGeom>
          </p:spPr>
        </p:pic>
      </p:grpSp>
      <p:grpSp>
        <p:nvGrpSpPr>
          <p:cNvPr id="4" name="Agrupar 3">
            <a:extLst>
              <a:ext uri="{FF2B5EF4-FFF2-40B4-BE49-F238E27FC236}">
                <a16:creationId xmlns:a16="http://schemas.microsoft.com/office/drawing/2014/main" id="{412D40AC-0B12-4FFA-A9A1-AACD0B98D96C}"/>
              </a:ext>
            </a:extLst>
          </p:cNvPr>
          <p:cNvGrpSpPr/>
          <p:nvPr/>
        </p:nvGrpSpPr>
        <p:grpSpPr>
          <a:xfrm>
            <a:off x="9017881" y="2436764"/>
            <a:ext cx="1844107" cy="2559637"/>
            <a:chOff x="1035995" y="3624522"/>
            <a:chExt cx="1844107" cy="2559637"/>
          </a:xfrm>
        </p:grpSpPr>
        <p:grpSp>
          <p:nvGrpSpPr>
            <p:cNvPr id="21" name="Agrupar 20">
              <a:extLst>
                <a:ext uri="{FF2B5EF4-FFF2-40B4-BE49-F238E27FC236}">
                  <a16:creationId xmlns:a16="http://schemas.microsoft.com/office/drawing/2014/main" id="{AEACF892-3ABA-4DEA-9D52-3B699E448933}"/>
                </a:ext>
              </a:extLst>
            </p:cNvPr>
            <p:cNvGrpSpPr/>
            <p:nvPr/>
          </p:nvGrpSpPr>
          <p:grpSpPr>
            <a:xfrm>
              <a:off x="1436536" y="4740593"/>
              <a:ext cx="1443566" cy="1443566"/>
              <a:chOff x="1662019" y="3388073"/>
              <a:chExt cx="1443566" cy="1443566"/>
            </a:xfrm>
          </p:grpSpPr>
          <p:pic>
            <p:nvPicPr>
              <p:cNvPr id="10" name="Imagem 9">
                <a:extLst>
                  <a:ext uri="{FF2B5EF4-FFF2-40B4-BE49-F238E27FC236}">
                    <a16:creationId xmlns:a16="http://schemas.microsoft.com/office/drawing/2014/main" id="{F6CA7A2D-6F3C-495E-B35A-8A3BA2F14E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62019" y="3388073"/>
                <a:ext cx="1443566" cy="1443566"/>
              </a:xfrm>
              <a:prstGeom prst="rect">
                <a:avLst/>
              </a:prstGeom>
            </p:spPr>
          </p:pic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B8A0E27A-48F0-4435-9975-52AC4074582B}"/>
                  </a:ext>
                </a:extLst>
              </p:cNvPr>
              <p:cNvSpPr txBox="1"/>
              <p:nvPr/>
            </p:nvSpPr>
            <p:spPr>
              <a:xfrm>
                <a:off x="1920066" y="3744582"/>
                <a:ext cx="9895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PT" sz="4800" b="1" dirty="0">
                    <a:solidFill>
                      <a:srgbClr val="FFFF00"/>
                    </a:solidFill>
                    <a:latin typeface="Abadi" panose="020B0604020202020204" pitchFamily="34" charset="0"/>
                  </a:rPr>
                  <a:t>15</a:t>
                </a:r>
                <a:endParaRPr kumimoji="0" lang="pt-PT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27" name="Imagem 26">
              <a:extLst>
                <a:ext uri="{FF2B5EF4-FFF2-40B4-BE49-F238E27FC236}">
                  <a16:creationId xmlns:a16="http://schemas.microsoft.com/office/drawing/2014/main" id="{BA6FBF39-602C-4650-91EE-E751E9E46D6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35995" y="3624522"/>
              <a:ext cx="1716921" cy="15818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46805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368BB4-510F-49E2-8711-F8EBE7667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7931"/>
            <a:ext cx="10515600" cy="315912"/>
          </a:xfrm>
        </p:spPr>
        <p:txBody>
          <a:bodyPr>
            <a:noAutofit/>
          </a:bodyPr>
          <a:lstStyle/>
          <a:p>
            <a:r>
              <a:rPr lang="pt-PT" sz="37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Número de jogadores</a:t>
            </a:r>
            <a:r>
              <a:rPr lang="pt-PT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pt-PT" sz="37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pt-PT" sz="3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AE89188-C8FA-4249-A3A0-E509115FA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2059"/>
            <a:ext cx="10898171" cy="5180029"/>
          </a:xfrm>
        </p:spPr>
        <p:txBody>
          <a:bodyPr>
            <a:normAutofit fontScale="85000" lnSpcReduction="10000"/>
          </a:bodyPr>
          <a:lstStyle/>
          <a:p>
            <a:pPr marL="0" indent="0" algn="just">
              <a:buNone/>
            </a:pPr>
            <a:r>
              <a:rPr lang="pt-PT" sz="44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Objetivo: </a:t>
            </a:r>
            <a:r>
              <a:rPr lang="pt-PT" sz="4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Acertar na mosca com o produto correto.</a:t>
            </a:r>
          </a:p>
          <a:p>
            <a:pPr marL="0" indent="0" algn="just">
              <a:buNone/>
            </a:pPr>
            <a:endParaRPr lang="pt-PT" sz="4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pt-PT" sz="4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Regras: </a:t>
            </a:r>
            <a:r>
              <a:rPr lang="pt-PT" sz="4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 jogadores deverão acertar com o mata-moscas na mosca que contenha o produto correto da operação de multiplicação. Cada jogador tem apenas uma oportunidade. Vence </a:t>
            </a:r>
            <a:r>
              <a:rPr lang="pt-PT" sz="44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jogador </a:t>
            </a:r>
            <a:r>
              <a:rPr lang="pt-PT" sz="4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 acertar primeiro na mosca correta.  </a:t>
            </a:r>
          </a:p>
          <a:p>
            <a:pPr marL="0" indent="0" algn="just">
              <a:buNone/>
            </a:pPr>
            <a:endParaRPr lang="pt-PT" sz="44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pt-PT" sz="4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Recurso: </a:t>
            </a:r>
            <a:r>
              <a:rPr lang="pt-PT" sz="4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dois mata-moscas.</a:t>
            </a:r>
            <a:endParaRPr lang="pt-PT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E4670EC-A9D8-4342-810F-1F4AD4D4750F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148854" y="428647"/>
            <a:ext cx="796988" cy="734304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40E7C8AB-7951-483B-9658-8D5F0B006BA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115134" y="1143632"/>
            <a:ext cx="897889" cy="817144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98113C69-A327-4545-A079-9A4709612054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129540" y="2805451"/>
            <a:ext cx="835616" cy="685864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6C2C767-D713-4EC5-B32D-E385E9238E29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138507" y="5784692"/>
            <a:ext cx="835616" cy="68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267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Nuvem 16">
            <a:extLst>
              <a:ext uri="{FF2B5EF4-FFF2-40B4-BE49-F238E27FC236}">
                <a16:creationId xmlns:a16="http://schemas.microsoft.com/office/drawing/2014/main" id="{9C7169E6-0BE4-4E41-8150-AB6ADE87D928}"/>
              </a:ext>
            </a:extLst>
          </p:cNvPr>
          <p:cNvSpPr/>
          <p:nvPr/>
        </p:nvSpPr>
        <p:spPr>
          <a:xfrm>
            <a:off x="4189863" y="131163"/>
            <a:ext cx="3411940" cy="2156669"/>
          </a:xfrm>
          <a:prstGeom prst="cloud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6600" b="1" dirty="0">
                <a:solidFill>
                  <a:prstClr val="black"/>
                </a:solidFill>
                <a:latin typeface="Abadi" panose="020B0604020202020204" pitchFamily="34" charset="0"/>
              </a:rPr>
              <a:t>5 x 9</a:t>
            </a:r>
            <a:endParaRPr kumimoji="0" lang="pt-PT" sz="6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badi" panose="020B0604020202020204" pitchFamily="34" charset="0"/>
              <a:ea typeface="+mn-ea"/>
              <a:cs typeface="+mn-cs"/>
            </a:endParaRPr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DA3CEEFB-68CD-45B4-B990-90F3CDD394A6}"/>
              </a:ext>
            </a:extLst>
          </p:cNvPr>
          <p:cNvGrpSpPr/>
          <p:nvPr/>
        </p:nvGrpSpPr>
        <p:grpSpPr>
          <a:xfrm>
            <a:off x="8608520" y="3377411"/>
            <a:ext cx="2143183" cy="2761373"/>
            <a:chOff x="8718805" y="2235028"/>
            <a:chExt cx="2143183" cy="2761373"/>
          </a:xfrm>
        </p:grpSpPr>
        <p:grpSp>
          <p:nvGrpSpPr>
            <p:cNvPr id="21" name="Agrupar 20">
              <a:extLst>
                <a:ext uri="{FF2B5EF4-FFF2-40B4-BE49-F238E27FC236}">
                  <a16:creationId xmlns:a16="http://schemas.microsoft.com/office/drawing/2014/main" id="{AEACF892-3ABA-4DEA-9D52-3B699E448933}"/>
                </a:ext>
              </a:extLst>
            </p:cNvPr>
            <p:cNvGrpSpPr/>
            <p:nvPr/>
          </p:nvGrpSpPr>
          <p:grpSpPr>
            <a:xfrm>
              <a:off x="9418422" y="3552835"/>
              <a:ext cx="1443566" cy="1443566"/>
              <a:chOff x="1662019" y="3388073"/>
              <a:chExt cx="1443566" cy="1443566"/>
            </a:xfrm>
          </p:grpSpPr>
          <p:pic>
            <p:nvPicPr>
              <p:cNvPr id="10" name="Imagem 9">
                <a:extLst>
                  <a:ext uri="{FF2B5EF4-FFF2-40B4-BE49-F238E27FC236}">
                    <a16:creationId xmlns:a16="http://schemas.microsoft.com/office/drawing/2014/main" id="{F6CA7A2D-6F3C-495E-B35A-8A3BA2F14E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62019" y="3388073"/>
                <a:ext cx="1443566" cy="1443566"/>
              </a:xfrm>
              <a:prstGeom prst="rect">
                <a:avLst/>
              </a:prstGeom>
            </p:spPr>
          </p:pic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B8A0E27A-48F0-4435-9975-52AC4074582B}"/>
                  </a:ext>
                </a:extLst>
              </p:cNvPr>
              <p:cNvSpPr txBox="1"/>
              <p:nvPr/>
            </p:nvSpPr>
            <p:spPr>
              <a:xfrm>
                <a:off x="1920066" y="3772863"/>
                <a:ext cx="9895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PT" sz="4800" b="1" dirty="0">
                    <a:solidFill>
                      <a:srgbClr val="FFFF00"/>
                    </a:solidFill>
                    <a:latin typeface="Abadi" panose="020B0604020202020204" pitchFamily="34" charset="0"/>
                  </a:rPr>
                  <a:t>45</a:t>
                </a:r>
                <a:endParaRPr kumimoji="0" lang="pt-PT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23" name="Imagem 22">
              <a:extLst>
                <a:ext uri="{FF2B5EF4-FFF2-40B4-BE49-F238E27FC236}">
                  <a16:creationId xmlns:a16="http://schemas.microsoft.com/office/drawing/2014/main" id="{2F60F09B-19A2-4DB6-9C65-5C948334D87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718805" y="2235028"/>
              <a:ext cx="2106399" cy="1728908"/>
            </a:xfrm>
            <a:prstGeom prst="rect">
              <a:avLst/>
            </a:prstGeom>
          </p:spPr>
        </p:pic>
      </p:grpSp>
      <p:grpSp>
        <p:nvGrpSpPr>
          <p:cNvPr id="6" name="Agrupar 5">
            <a:extLst>
              <a:ext uri="{FF2B5EF4-FFF2-40B4-BE49-F238E27FC236}">
                <a16:creationId xmlns:a16="http://schemas.microsoft.com/office/drawing/2014/main" id="{73033F26-33B1-46F4-B8CA-91DF2A306665}"/>
              </a:ext>
            </a:extLst>
          </p:cNvPr>
          <p:cNvGrpSpPr/>
          <p:nvPr/>
        </p:nvGrpSpPr>
        <p:grpSpPr>
          <a:xfrm>
            <a:off x="3653804" y="2928173"/>
            <a:ext cx="1970075" cy="2626687"/>
            <a:chOff x="3336462" y="3458491"/>
            <a:chExt cx="1970075" cy="2626687"/>
          </a:xfrm>
        </p:grpSpPr>
        <p:grpSp>
          <p:nvGrpSpPr>
            <p:cNvPr id="22" name="Agrupar 21">
              <a:extLst>
                <a:ext uri="{FF2B5EF4-FFF2-40B4-BE49-F238E27FC236}">
                  <a16:creationId xmlns:a16="http://schemas.microsoft.com/office/drawing/2014/main" id="{F209871C-F165-4367-94EB-F8DE0AFF617C}"/>
                </a:ext>
              </a:extLst>
            </p:cNvPr>
            <p:cNvGrpSpPr/>
            <p:nvPr/>
          </p:nvGrpSpPr>
          <p:grpSpPr>
            <a:xfrm>
              <a:off x="3862971" y="4641612"/>
              <a:ext cx="1443566" cy="1443566"/>
              <a:chOff x="8569520" y="5174312"/>
              <a:chExt cx="1443566" cy="1443566"/>
            </a:xfrm>
          </p:grpSpPr>
          <p:pic>
            <p:nvPicPr>
              <p:cNvPr id="19" name="Imagem 18">
                <a:extLst>
                  <a:ext uri="{FF2B5EF4-FFF2-40B4-BE49-F238E27FC236}">
                    <a16:creationId xmlns:a16="http://schemas.microsoft.com/office/drawing/2014/main" id="{4364C0A0-2FAF-4FD0-A0E2-5BB2855212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569520" y="5174312"/>
                <a:ext cx="1443566" cy="1443566"/>
              </a:xfrm>
              <a:prstGeom prst="rect">
                <a:avLst/>
              </a:prstGeom>
            </p:spPr>
          </p:pic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8982003D-3A00-415E-B373-1E0A69887773}"/>
                  </a:ext>
                </a:extLst>
              </p:cNvPr>
              <p:cNvSpPr txBox="1"/>
              <p:nvPr/>
            </p:nvSpPr>
            <p:spPr>
              <a:xfrm>
                <a:off x="8822049" y="5535002"/>
                <a:ext cx="9895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PT" sz="4800" b="1" dirty="0">
                    <a:solidFill>
                      <a:srgbClr val="FFFF00"/>
                    </a:solidFill>
                    <a:latin typeface="Abadi" panose="020B0604020202020204" pitchFamily="34" charset="0"/>
                  </a:rPr>
                  <a:t>50</a:t>
                </a:r>
                <a:endParaRPr kumimoji="0" lang="pt-PT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28" name="Imagem 27">
              <a:extLst>
                <a:ext uri="{FF2B5EF4-FFF2-40B4-BE49-F238E27FC236}">
                  <a16:creationId xmlns:a16="http://schemas.microsoft.com/office/drawing/2014/main" id="{91C23ECB-21FA-4337-A655-FD02A9D112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336462" y="3458491"/>
              <a:ext cx="1830845" cy="1686846"/>
            </a:xfrm>
            <a:prstGeom prst="rect">
              <a:avLst/>
            </a:prstGeom>
          </p:spPr>
        </p:pic>
      </p:grpSp>
      <p:grpSp>
        <p:nvGrpSpPr>
          <p:cNvPr id="7" name="Agrupar 6">
            <a:extLst>
              <a:ext uri="{FF2B5EF4-FFF2-40B4-BE49-F238E27FC236}">
                <a16:creationId xmlns:a16="http://schemas.microsoft.com/office/drawing/2014/main" id="{7A6E85A4-7639-4B29-8117-F5EAC63B052B}"/>
              </a:ext>
            </a:extLst>
          </p:cNvPr>
          <p:cNvGrpSpPr/>
          <p:nvPr/>
        </p:nvGrpSpPr>
        <p:grpSpPr>
          <a:xfrm>
            <a:off x="6583136" y="1906221"/>
            <a:ext cx="2153374" cy="2642237"/>
            <a:chOff x="7088793" y="3550270"/>
            <a:chExt cx="2153374" cy="2642237"/>
          </a:xfrm>
        </p:grpSpPr>
        <p:grpSp>
          <p:nvGrpSpPr>
            <p:cNvPr id="32" name="Agrupar 31">
              <a:extLst>
                <a:ext uri="{FF2B5EF4-FFF2-40B4-BE49-F238E27FC236}">
                  <a16:creationId xmlns:a16="http://schemas.microsoft.com/office/drawing/2014/main" id="{56092D72-2110-4D53-9621-7A790AAC8F8B}"/>
                </a:ext>
              </a:extLst>
            </p:cNvPr>
            <p:cNvGrpSpPr/>
            <p:nvPr/>
          </p:nvGrpSpPr>
          <p:grpSpPr>
            <a:xfrm flipH="1">
              <a:off x="7088793" y="4747630"/>
              <a:ext cx="1438781" cy="1444877"/>
              <a:chOff x="9201133" y="5102012"/>
              <a:chExt cx="1438781" cy="1444877"/>
            </a:xfrm>
          </p:grpSpPr>
          <p:pic>
            <p:nvPicPr>
              <p:cNvPr id="30" name="Imagem 29">
                <a:extLst>
                  <a:ext uri="{FF2B5EF4-FFF2-40B4-BE49-F238E27FC236}">
                    <a16:creationId xmlns:a16="http://schemas.microsoft.com/office/drawing/2014/main" id="{0237C002-67BB-4948-9012-0BF3D9299D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201133" y="5102012"/>
                <a:ext cx="1438781" cy="1444877"/>
              </a:xfrm>
              <a:prstGeom prst="rect">
                <a:avLst/>
              </a:prstGeom>
            </p:spPr>
          </p:pic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7C0D08F3-7524-4173-A0D4-60E0857D4717}"/>
                  </a:ext>
                </a:extLst>
              </p:cNvPr>
              <p:cNvSpPr txBox="1"/>
              <p:nvPr/>
            </p:nvSpPr>
            <p:spPr>
              <a:xfrm>
                <a:off x="9401493" y="5483623"/>
                <a:ext cx="9895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PT" sz="4800" b="1" dirty="0">
                    <a:solidFill>
                      <a:srgbClr val="FFFF00"/>
                    </a:solidFill>
                    <a:latin typeface="Abadi" panose="020B0604020202020204" pitchFamily="34" charset="0"/>
                  </a:rPr>
                  <a:t>36</a:t>
                </a:r>
                <a:endParaRPr kumimoji="0" lang="pt-PT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29" name="Imagem 28">
              <a:extLst>
                <a:ext uri="{FF2B5EF4-FFF2-40B4-BE49-F238E27FC236}">
                  <a16:creationId xmlns:a16="http://schemas.microsoft.com/office/drawing/2014/main" id="{DD84703F-F106-4C7A-8E5E-271FBBD832D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7123357" y="3550270"/>
              <a:ext cx="2118810" cy="1746120"/>
            </a:xfrm>
            <a:prstGeom prst="rect">
              <a:avLst/>
            </a:prstGeom>
          </p:spPr>
        </p:pic>
      </p:grpSp>
      <p:grpSp>
        <p:nvGrpSpPr>
          <p:cNvPr id="3" name="Agrupar 2">
            <a:extLst>
              <a:ext uri="{FF2B5EF4-FFF2-40B4-BE49-F238E27FC236}">
                <a16:creationId xmlns:a16="http://schemas.microsoft.com/office/drawing/2014/main" id="{9D6D9834-AC92-482F-B366-E09A8FDE3F5A}"/>
              </a:ext>
            </a:extLst>
          </p:cNvPr>
          <p:cNvGrpSpPr/>
          <p:nvPr/>
        </p:nvGrpSpPr>
        <p:grpSpPr>
          <a:xfrm>
            <a:off x="1187025" y="1134803"/>
            <a:ext cx="2124103" cy="2814977"/>
            <a:chOff x="1129687" y="2128885"/>
            <a:chExt cx="2124103" cy="2814977"/>
          </a:xfrm>
        </p:grpSpPr>
        <p:grpSp>
          <p:nvGrpSpPr>
            <p:cNvPr id="2" name="Agrupar 1">
              <a:extLst>
                <a:ext uri="{FF2B5EF4-FFF2-40B4-BE49-F238E27FC236}">
                  <a16:creationId xmlns:a16="http://schemas.microsoft.com/office/drawing/2014/main" id="{52DC3263-64AE-48B4-8AE1-7568075C087E}"/>
                </a:ext>
              </a:extLst>
            </p:cNvPr>
            <p:cNvGrpSpPr/>
            <p:nvPr/>
          </p:nvGrpSpPr>
          <p:grpSpPr>
            <a:xfrm>
              <a:off x="1129687" y="3498985"/>
              <a:ext cx="1438781" cy="1444877"/>
              <a:chOff x="2100358" y="3335451"/>
              <a:chExt cx="1438781" cy="1444877"/>
            </a:xfrm>
          </p:grpSpPr>
          <p:pic>
            <p:nvPicPr>
              <p:cNvPr id="26" name="Imagem 25">
                <a:extLst>
                  <a:ext uri="{FF2B5EF4-FFF2-40B4-BE49-F238E27FC236}">
                    <a16:creationId xmlns:a16="http://schemas.microsoft.com/office/drawing/2014/main" id="{00C940A1-AF3E-4E9B-A3BF-31E32B6DDF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00358" y="3335451"/>
                <a:ext cx="1438781" cy="1444877"/>
              </a:xfrm>
              <a:prstGeom prst="rect">
                <a:avLst/>
              </a:prstGeom>
            </p:spPr>
          </p:pic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307D6736-E3BB-426A-B4FA-8472FDAEB82E}"/>
                  </a:ext>
                </a:extLst>
              </p:cNvPr>
              <p:cNvSpPr txBox="1"/>
              <p:nvPr/>
            </p:nvSpPr>
            <p:spPr>
              <a:xfrm>
                <a:off x="2362676" y="3727233"/>
                <a:ext cx="9895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PT" sz="4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00"/>
                    </a:solidFill>
                    <a:effectLst/>
                    <a:uLnTx/>
                    <a:uFillTx/>
                    <a:latin typeface="Abadi" panose="020B0604020202020204" pitchFamily="34" charset="0"/>
                    <a:ea typeface="+mn-ea"/>
                    <a:cs typeface="+mn-cs"/>
                  </a:rPr>
                  <a:t>27</a:t>
                </a:r>
                <a:endParaRPr kumimoji="0" lang="pt-PT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34" name="Imagem 33">
              <a:extLst>
                <a:ext uri="{FF2B5EF4-FFF2-40B4-BE49-F238E27FC236}">
                  <a16:creationId xmlns:a16="http://schemas.microsoft.com/office/drawing/2014/main" id="{98E89F0D-4466-4DB1-8B35-57D6E65B982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1134981" y="2128885"/>
              <a:ext cx="2118809" cy="1928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674746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Nuvem 16">
            <a:extLst>
              <a:ext uri="{FF2B5EF4-FFF2-40B4-BE49-F238E27FC236}">
                <a16:creationId xmlns:a16="http://schemas.microsoft.com/office/drawing/2014/main" id="{9C7169E6-0BE4-4E41-8150-AB6ADE87D928}"/>
              </a:ext>
            </a:extLst>
          </p:cNvPr>
          <p:cNvSpPr/>
          <p:nvPr/>
        </p:nvSpPr>
        <p:spPr>
          <a:xfrm>
            <a:off x="4189863" y="131163"/>
            <a:ext cx="3411940" cy="2156669"/>
          </a:xfrm>
          <a:prstGeom prst="cloud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6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" panose="020B0604020202020204" pitchFamily="34" charset="0"/>
                <a:ea typeface="+mn-ea"/>
                <a:cs typeface="+mn-cs"/>
              </a:rPr>
              <a:t>1 x 1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7C5514D5-E26D-4913-A8F9-A88E4D3A48F7}"/>
              </a:ext>
            </a:extLst>
          </p:cNvPr>
          <p:cNvGrpSpPr/>
          <p:nvPr/>
        </p:nvGrpSpPr>
        <p:grpSpPr>
          <a:xfrm>
            <a:off x="3535420" y="2661316"/>
            <a:ext cx="1921602" cy="2503795"/>
            <a:chOff x="3738909" y="3051065"/>
            <a:chExt cx="1921602" cy="2503795"/>
          </a:xfrm>
        </p:grpSpPr>
        <p:grpSp>
          <p:nvGrpSpPr>
            <p:cNvPr id="22" name="Agrupar 21">
              <a:extLst>
                <a:ext uri="{FF2B5EF4-FFF2-40B4-BE49-F238E27FC236}">
                  <a16:creationId xmlns:a16="http://schemas.microsoft.com/office/drawing/2014/main" id="{F209871C-F165-4367-94EB-F8DE0AFF617C}"/>
                </a:ext>
              </a:extLst>
            </p:cNvPr>
            <p:cNvGrpSpPr/>
            <p:nvPr/>
          </p:nvGrpSpPr>
          <p:grpSpPr>
            <a:xfrm>
              <a:off x="4180313" y="4111294"/>
              <a:ext cx="1443566" cy="1443566"/>
              <a:chOff x="8569520" y="5174312"/>
              <a:chExt cx="1443566" cy="1443566"/>
            </a:xfrm>
          </p:grpSpPr>
          <p:pic>
            <p:nvPicPr>
              <p:cNvPr id="19" name="Imagem 18">
                <a:extLst>
                  <a:ext uri="{FF2B5EF4-FFF2-40B4-BE49-F238E27FC236}">
                    <a16:creationId xmlns:a16="http://schemas.microsoft.com/office/drawing/2014/main" id="{4364C0A0-2FAF-4FD0-A0E2-5BB2855212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569520" y="5174312"/>
                <a:ext cx="1443566" cy="1443566"/>
              </a:xfrm>
              <a:prstGeom prst="rect">
                <a:avLst/>
              </a:prstGeom>
            </p:spPr>
          </p:pic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8982003D-3A00-415E-B373-1E0A69887773}"/>
                  </a:ext>
                </a:extLst>
              </p:cNvPr>
              <p:cNvSpPr txBox="1"/>
              <p:nvPr/>
            </p:nvSpPr>
            <p:spPr>
              <a:xfrm>
                <a:off x="8994884" y="5591172"/>
                <a:ext cx="9895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PT" sz="4800" b="1" dirty="0">
                    <a:solidFill>
                      <a:srgbClr val="FFFF00"/>
                    </a:solidFill>
                    <a:latin typeface="Abadi" panose="020B0604020202020204" pitchFamily="34" charset="0"/>
                  </a:rPr>
                  <a:t>0</a:t>
                </a:r>
                <a:endParaRPr kumimoji="0" lang="pt-PT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24" name="Imagem 23">
              <a:extLst>
                <a:ext uri="{FF2B5EF4-FFF2-40B4-BE49-F238E27FC236}">
                  <a16:creationId xmlns:a16="http://schemas.microsoft.com/office/drawing/2014/main" id="{6AD63969-3049-4192-A7F3-AE99140D33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738909" y="3051065"/>
              <a:ext cx="1921602" cy="1519104"/>
            </a:xfrm>
            <a:prstGeom prst="rect">
              <a:avLst/>
            </a:prstGeom>
          </p:spPr>
        </p:pic>
      </p:grpSp>
      <p:grpSp>
        <p:nvGrpSpPr>
          <p:cNvPr id="5" name="Agrupar 4">
            <a:extLst>
              <a:ext uri="{FF2B5EF4-FFF2-40B4-BE49-F238E27FC236}">
                <a16:creationId xmlns:a16="http://schemas.microsoft.com/office/drawing/2014/main" id="{8D51846D-8993-4E21-87A1-FF5EF00EC383}"/>
              </a:ext>
            </a:extLst>
          </p:cNvPr>
          <p:cNvGrpSpPr/>
          <p:nvPr/>
        </p:nvGrpSpPr>
        <p:grpSpPr>
          <a:xfrm>
            <a:off x="6109690" y="2714264"/>
            <a:ext cx="2126084" cy="2816886"/>
            <a:chOff x="5895833" y="1731572"/>
            <a:chExt cx="2126084" cy="2816886"/>
          </a:xfrm>
        </p:grpSpPr>
        <p:grpSp>
          <p:nvGrpSpPr>
            <p:cNvPr id="32" name="Agrupar 31">
              <a:extLst>
                <a:ext uri="{FF2B5EF4-FFF2-40B4-BE49-F238E27FC236}">
                  <a16:creationId xmlns:a16="http://schemas.microsoft.com/office/drawing/2014/main" id="{56092D72-2110-4D53-9621-7A790AAC8F8B}"/>
                </a:ext>
              </a:extLst>
            </p:cNvPr>
            <p:cNvGrpSpPr/>
            <p:nvPr/>
          </p:nvGrpSpPr>
          <p:grpSpPr>
            <a:xfrm flipH="1">
              <a:off x="6583136" y="3103581"/>
              <a:ext cx="1438781" cy="1444877"/>
              <a:chOff x="9201133" y="5102012"/>
              <a:chExt cx="1438781" cy="1444877"/>
            </a:xfrm>
          </p:grpSpPr>
          <p:pic>
            <p:nvPicPr>
              <p:cNvPr id="30" name="Imagem 29">
                <a:extLst>
                  <a:ext uri="{FF2B5EF4-FFF2-40B4-BE49-F238E27FC236}">
                    <a16:creationId xmlns:a16="http://schemas.microsoft.com/office/drawing/2014/main" id="{0237C002-67BB-4948-9012-0BF3D9299D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201133" y="5102012"/>
                <a:ext cx="1438781" cy="1444877"/>
              </a:xfrm>
              <a:prstGeom prst="rect">
                <a:avLst/>
              </a:prstGeom>
            </p:spPr>
          </p:pic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7C0D08F3-7524-4173-A0D4-60E0857D4717}"/>
                  </a:ext>
                </a:extLst>
              </p:cNvPr>
              <p:cNvSpPr txBox="1"/>
              <p:nvPr/>
            </p:nvSpPr>
            <p:spPr>
              <a:xfrm>
                <a:off x="9208408" y="5491512"/>
                <a:ext cx="9895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PT" sz="4800" b="1" dirty="0">
                    <a:solidFill>
                      <a:srgbClr val="FFFF00"/>
                    </a:solidFill>
                    <a:latin typeface="Abadi" panose="020B0604020202020204" pitchFamily="34" charset="0"/>
                  </a:rPr>
                  <a:t>1</a:t>
                </a:r>
                <a:endParaRPr kumimoji="0" lang="pt-PT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25" name="Imagem 24">
              <a:extLst>
                <a:ext uri="{FF2B5EF4-FFF2-40B4-BE49-F238E27FC236}">
                  <a16:creationId xmlns:a16="http://schemas.microsoft.com/office/drawing/2014/main" id="{6DD28E54-BAD2-47F1-90E2-67AD8002462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895833" y="1731572"/>
              <a:ext cx="2118809" cy="1928269"/>
            </a:xfrm>
            <a:prstGeom prst="rect">
              <a:avLst/>
            </a:prstGeom>
          </p:spPr>
        </p:pic>
      </p:grpSp>
      <p:grpSp>
        <p:nvGrpSpPr>
          <p:cNvPr id="9" name="Agrupar 8">
            <a:extLst>
              <a:ext uri="{FF2B5EF4-FFF2-40B4-BE49-F238E27FC236}">
                <a16:creationId xmlns:a16="http://schemas.microsoft.com/office/drawing/2014/main" id="{B184A734-D9FD-4F3D-B1D5-A8F3782AE13B}"/>
              </a:ext>
            </a:extLst>
          </p:cNvPr>
          <p:cNvGrpSpPr/>
          <p:nvPr/>
        </p:nvGrpSpPr>
        <p:grpSpPr>
          <a:xfrm>
            <a:off x="9264481" y="3678513"/>
            <a:ext cx="1976532" cy="2574420"/>
            <a:chOff x="9308137" y="3564364"/>
            <a:chExt cx="1976532" cy="2574420"/>
          </a:xfrm>
        </p:grpSpPr>
        <p:grpSp>
          <p:nvGrpSpPr>
            <p:cNvPr id="21" name="Agrupar 20">
              <a:extLst>
                <a:ext uri="{FF2B5EF4-FFF2-40B4-BE49-F238E27FC236}">
                  <a16:creationId xmlns:a16="http://schemas.microsoft.com/office/drawing/2014/main" id="{AEACF892-3ABA-4DEA-9D52-3B699E448933}"/>
                </a:ext>
              </a:extLst>
            </p:cNvPr>
            <p:cNvGrpSpPr/>
            <p:nvPr/>
          </p:nvGrpSpPr>
          <p:grpSpPr>
            <a:xfrm>
              <a:off x="9308137" y="4695218"/>
              <a:ext cx="1443566" cy="1443566"/>
              <a:chOff x="1662019" y="3388073"/>
              <a:chExt cx="1443566" cy="1443566"/>
            </a:xfrm>
          </p:grpSpPr>
          <p:pic>
            <p:nvPicPr>
              <p:cNvPr id="10" name="Imagem 9">
                <a:extLst>
                  <a:ext uri="{FF2B5EF4-FFF2-40B4-BE49-F238E27FC236}">
                    <a16:creationId xmlns:a16="http://schemas.microsoft.com/office/drawing/2014/main" id="{F6CA7A2D-6F3C-495E-B35A-8A3BA2F14E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62019" y="3388073"/>
                <a:ext cx="1443566" cy="1443566"/>
              </a:xfrm>
              <a:prstGeom prst="rect">
                <a:avLst/>
              </a:prstGeom>
            </p:spPr>
          </p:pic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B8A0E27A-48F0-4435-9975-52AC4074582B}"/>
                  </a:ext>
                </a:extLst>
              </p:cNvPr>
              <p:cNvSpPr txBox="1"/>
              <p:nvPr/>
            </p:nvSpPr>
            <p:spPr>
              <a:xfrm>
                <a:off x="2116026" y="3764096"/>
                <a:ext cx="9895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PT" sz="4800" b="1" dirty="0">
                    <a:solidFill>
                      <a:srgbClr val="FFFF00"/>
                    </a:solidFill>
                    <a:latin typeface="Abadi" panose="020B0604020202020204" pitchFamily="34" charset="0"/>
                  </a:rPr>
                  <a:t>2</a:t>
                </a:r>
                <a:endParaRPr kumimoji="0" lang="pt-PT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27" name="Imagem 26">
              <a:extLst>
                <a:ext uri="{FF2B5EF4-FFF2-40B4-BE49-F238E27FC236}">
                  <a16:creationId xmlns:a16="http://schemas.microsoft.com/office/drawing/2014/main" id="{F5ADC5AA-DF12-4CD3-AC7A-BF769A9D260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9433882" y="3564364"/>
              <a:ext cx="1850787" cy="1519105"/>
            </a:xfrm>
            <a:prstGeom prst="rect">
              <a:avLst/>
            </a:prstGeom>
          </p:spPr>
        </p:pic>
      </p:grp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E5E11B63-6D3E-44F2-824F-B1F82B2AB441}"/>
              </a:ext>
            </a:extLst>
          </p:cNvPr>
          <p:cNvGrpSpPr/>
          <p:nvPr/>
        </p:nvGrpSpPr>
        <p:grpSpPr>
          <a:xfrm>
            <a:off x="982973" y="3678513"/>
            <a:ext cx="1864145" cy="2435189"/>
            <a:chOff x="1187025" y="1514591"/>
            <a:chExt cx="1864145" cy="2435189"/>
          </a:xfrm>
        </p:grpSpPr>
        <p:grpSp>
          <p:nvGrpSpPr>
            <p:cNvPr id="2" name="Agrupar 1">
              <a:extLst>
                <a:ext uri="{FF2B5EF4-FFF2-40B4-BE49-F238E27FC236}">
                  <a16:creationId xmlns:a16="http://schemas.microsoft.com/office/drawing/2014/main" id="{52DC3263-64AE-48B4-8AE1-7568075C087E}"/>
                </a:ext>
              </a:extLst>
            </p:cNvPr>
            <p:cNvGrpSpPr/>
            <p:nvPr/>
          </p:nvGrpSpPr>
          <p:grpSpPr>
            <a:xfrm>
              <a:off x="1187025" y="2504903"/>
              <a:ext cx="1438781" cy="1444877"/>
              <a:chOff x="2100358" y="3335451"/>
              <a:chExt cx="1438781" cy="1444877"/>
            </a:xfrm>
          </p:grpSpPr>
          <p:pic>
            <p:nvPicPr>
              <p:cNvPr id="26" name="Imagem 25">
                <a:extLst>
                  <a:ext uri="{FF2B5EF4-FFF2-40B4-BE49-F238E27FC236}">
                    <a16:creationId xmlns:a16="http://schemas.microsoft.com/office/drawing/2014/main" id="{00C940A1-AF3E-4E9B-A3BF-31E32B6DDF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00358" y="3335451"/>
                <a:ext cx="1438781" cy="1444877"/>
              </a:xfrm>
              <a:prstGeom prst="rect">
                <a:avLst/>
              </a:prstGeom>
            </p:spPr>
          </p:pic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307D6736-E3BB-426A-B4FA-8472FDAEB82E}"/>
                  </a:ext>
                </a:extLst>
              </p:cNvPr>
              <p:cNvSpPr txBox="1"/>
              <p:nvPr/>
            </p:nvSpPr>
            <p:spPr>
              <a:xfrm>
                <a:off x="2366045" y="3736791"/>
                <a:ext cx="9895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PT" sz="4800" b="1" dirty="0">
                    <a:solidFill>
                      <a:srgbClr val="FFFF00"/>
                    </a:solidFill>
                    <a:latin typeface="Abadi" panose="020B0604020202020204" pitchFamily="34" charset="0"/>
                  </a:rPr>
                  <a:t>11</a:t>
                </a:r>
                <a:endParaRPr kumimoji="0" lang="pt-PT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35" name="Imagem 34">
              <a:extLst>
                <a:ext uri="{FF2B5EF4-FFF2-40B4-BE49-F238E27FC236}">
                  <a16:creationId xmlns:a16="http://schemas.microsoft.com/office/drawing/2014/main" id="{669F1BEC-0CEC-4124-8C59-07CE88C0593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1306045" y="1514591"/>
              <a:ext cx="1745125" cy="142008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482146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Nuvem 16">
            <a:extLst>
              <a:ext uri="{FF2B5EF4-FFF2-40B4-BE49-F238E27FC236}">
                <a16:creationId xmlns:a16="http://schemas.microsoft.com/office/drawing/2014/main" id="{9C7169E6-0BE4-4E41-8150-AB6ADE87D928}"/>
              </a:ext>
            </a:extLst>
          </p:cNvPr>
          <p:cNvSpPr/>
          <p:nvPr/>
        </p:nvSpPr>
        <p:spPr>
          <a:xfrm>
            <a:off x="4189863" y="131163"/>
            <a:ext cx="3411940" cy="2156669"/>
          </a:xfrm>
          <a:prstGeom prst="cloud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6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" panose="020B0604020202020204" pitchFamily="34" charset="0"/>
                <a:ea typeface="+mn-ea"/>
                <a:cs typeface="+mn-cs"/>
              </a:rPr>
              <a:t>7 x 9</a:t>
            </a:r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F209871C-F165-4367-94EB-F8DE0AFF617C}"/>
              </a:ext>
            </a:extLst>
          </p:cNvPr>
          <p:cNvGrpSpPr/>
          <p:nvPr/>
        </p:nvGrpSpPr>
        <p:grpSpPr>
          <a:xfrm>
            <a:off x="3905592" y="2213550"/>
            <a:ext cx="1960461" cy="2586193"/>
            <a:chOff x="8569520" y="4031685"/>
            <a:chExt cx="1960461" cy="2586193"/>
          </a:xfrm>
        </p:grpSpPr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89F26250-B7A8-4686-ADC6-1FF3403C71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8610464" y="4031685"/>
              <a:ext cx="1919517" cy="1581882"/>
            </a:xfrm>
            <a:prstGeom prst="rect">
              <a:avLst/>
            </a:prstGeom>
          </p:spPr>
        </p:pic>
        <p:pic>
          <p:nvPicPr>
            <p:cNvPr id="19" name="Imagem 18">
              <a:extLst>
                <a:ext uri="{FF2B5EF4-FFF2-40B4-BE49-F238E27FC236}">
                  <a16:creationId xmlns:a16="http://schemas.microsoft.com/office/drawing/2014/main" id="{4364C0A0-2FAF-4FD0-A0E2-5BB2855212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69520" y="5174312"/>
              <a:ext cx="1443566" cy="1443566"/>
            </a:xfrm>
            <a:prstGeom prst="rect">
              <a:avLst/>
            </a:prstGeom>
          </p:spPr>
        </p:pic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8982003D-3A00-415E-B373-1E0A69887773}"/>
                </a:ext>
              </a:extLst>
            </p:cNvPr>
            <p:cNvSpPr txBox="1"/>
            <p:nvPr/>
          </p:nvSpPr>
          <p:spPr>
            <a:xfrm>
              <a:off x="8824804" y="5556012"/>
              <a:ext cx="9895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PT" sz="4800" b="1" dirty="0">
                  <a:solidFill>
                    <a:srgbClr val="FFFF00"/>
                  </a:solidFill>
                  <a:latin typeface="Abadi" panose="020B0604020202020204" pitchFamily="34" charset="0"/>
                </a:rPr>
                <a:t>32</a:t>
              </a:r>
              <a:endParaRPr kumimoji="0" lang="pt-PT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badi" panose="020B0604020202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56092D72-2110-4D53-9621-7A790AAC8F8B}"/>
              </a:ext>
            </a:extLst>
          </p:cNvPr>
          <p:cNvGrpSpPr/>
          <p:nvPr/>
        </p:nvGrpSpPr>
        <p:grpSpPr>
          <a:xfrm flipH="1">
            <a:off x="8724861" y="1812006"/>
            <a:ext cx="2118809" cy="2829961"/>
            <a:chOff x="9201133" y="3716928"/>
            <a:chExt cx="2118809" cy="2829961"/>
          </a:xfrm>
        </p:grpSpPr>
        <p:pic>
          <p:nvPicPr>
            <p:cNvPr id="29" name="Imagem 28">
              <a:extLst>
                <a:ext uri="{FF2B5EF4-FFF2-40B4-BE49-F238E27FC236}">
                  <a16:creationId xmlns:a16="http://schemas.microsoft.com/office/drawing/2014/main" id="{05AB3188-B203-4102-9391-1FA6C1A857E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9201133" y="3716928"/>
              <a:ext cx="2118809" cy="1816122"/>
            </a:xfrm>
            <a:prstGeom prst="rect">
              <a:avLst/>
            </a:prstGeom>
          </p:spPr>
        </p:pic>
        <p:pic>
          <p:nvPicPr>
            <p:cNvPr id="30" name="Imagem 29">
              <a:extLst>
                <a:ext uri="{FF2B5EF4-FFF2-40B4-BE49-F238E27FC236}">
                  <a16:creationId xmlns:a16="http://schemas.microsoft.com/office/drawing/2014/main" id="{0237C002-67BB-4948-9012-0BF3D9299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201133" y="5102012"/>
              <a:ext cx="1438781" cy="1444877"/>
            </a:xfrm>
            <a:prstGeom prst="rect">
              <a:avLst/>
            </a:prstGeom>
          </p:spPr>
        </p:pic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7C0D08F3-7524-4173-A0D4-60E0857D4717}"/>
                </a:ext>
              </a:extLst>
            </p:cNvPr>
            <p:cNvSpPr txBox="1"/>
            <p:nvPr/>
          </p:nvSpPr>
          <p:spPr>
            <a:xfrm>
              <a:off x="9416316" y="5474940"/>
              <a:ext cx="9895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PT" sz="4800" b="1" dirty="0">
                  <a:solidFill>
                    <a:srgbClr val="FFFF00"/>
                  </a:solidFill>
                  <a:latin typeface="Abadi" panose="020B0604020202020204" pitchFamily="34" charset="0"/>
                </a:rPr>
                <a:t>63</a:t>
              </a:r>
              <a:endParaRPr kumimoji="0" lang="pt-PT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badi" panose="020B0604020202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2" name="Agrupar 1">
            <a:extLst>
              <a:ext uri="{FF2B5EF4-FFF2-40B4-BE49-F238E27FC236}">
                <a16:creationId xmlns:a16="http://schemas.microsoft.com/office/drawing/2014/main" id="{52DC3263-64AE-48B4-8AE1-7568075C087E}"/>
              </a:ext>
            </a:extLst>
          </p:cNvPr>
          <p:cNvGrpSpPr/>
          <p:nvPr/>
        </p:nvGrpSpPr>
        <p:grpSpPr>
          <a:xfrm>
            <a:off x="6347352" y="3828294"/>
            <a:ext cx="1921602" cy="2489421"/>
            <a:chOff x="1617537" y="2290907"/>
            <a:chExt cx="1921602" cy="2489421"/>
          </a:xfrm>
        </p:grpSpPr>
        <p:pic>
          <p:nvPicPr>
            <p:cNvPr id="24" name="Imagem 23">
              <a:extLst>
                <a:ext uri="{FF2B5EF4-FFF2-40B4-BE49-F238E27FC236}">
                  <a16:creationId xmlns:a16="http://schemas.microsoft.com/office/drawing/2014/main" id="{8C808E78-EEE9-4A17-9AD3-5225544BDDD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617537" y="2290907"/>
              <a:ext cx="1921602" cy="1519104"/>
            </a:xfrm>
            <a:prstGeom prst="rect">
              <a:avLst/>
            </a:prstGeom>
          </p:spPr>
        </p:pic>
        <p:pic>
          <p:nvPicPr>
            <p:cNvPr id="26" name="Imagem 25">
              <a:extLst>
                <a:ext uri="{FF2B5EF4-FFF2-40B4-BE49-F238E27FC236}">
                  <a16:creationId xmlns:a16="http://schemas.microsoft.com/office/drawing/2014/main" id="{00C940A1-AF3E-4E9B-A3BF-31E32B6DDF4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100358" y="3335451"/>
              <a:ext cx="1438781" cy="1444877"/>
            </a:xfrm>
            <a:prstGeom prst="rect">
              <a:avLst/>
            </a:prstGeom>
          </p:spPr>
        </p:pic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307D6736-E3BB-426A-B4FA-8472FDAEB82E}"/>
                </a:ext>
              </a:extLst>
            </p:cNvPr>
            <p:cNvSpPr txBox="1"/>
            <p:nvPr/>
          </p:nvSpPr>
          <p:spPr>
            <a:xfrm>
              <a:off x="2343822" y="3717806"/>
              <a:ext cx="9895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PT" sz="4800" b="1" dirty="0">
                  <a:solidFill>
                    <a:srgbClr val="FFFF00"/>
                  </a:solidFill>
                  <a:latin typeface="Abadi" panose="020B0604020202020204" pitchFamily="34" charset="0"/>
                </a:rPr>
                <a:t>42</a:t>
              </a:r>
              <a:endParaRPr kumimoji="0" lang="pt-PT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badi" panose="020B0604020202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3" name="Agrupar 2">
            <a:extLst>
              <a:ext uri="{FF2B5EF4-FFF2-40B4-BE49-F238E27FC236}">
                <a16:creationId xmlns:a16="http://schemas.microsoft.com/office/drawing/2014/main" id="{90D6379B-70FB-4A93-925B-CA54927CC6CF}"/>
              </a:ext>
            </a:extLst>
          </p:cNvPr>
          <p:cNvGrpSpPr/>
          <p:nvPr/>
        </p:nvGrpSpPr>
        <p:grpSpPr>
          <a:xfrm>
            <a:off x="868567" y="3437071"/>
            <a:ext cx="2038831" cy="2747088"/>
            <a:chOff x="6438740" y="1735871"/>
            <a:chExt cx="2038831" cy="2747088"/>
          </a:xfrm>
        </p:grpSpPr>
        <p:grpSp>
          <p:nvGrpSpPr>
            <p:cNvPr id="21" name="Agrupar 20">
              <a:extLst>
                <a:ext uri="{FF2B5EF4-FFF2-40B4-BE49-F238E27FC236}">
                  <a16:creationId xmlns:a16="http://schemas.microsoft.com/office/drawing/2014/main" id="{AEACF892-3ABA-4DEA-9D52-3B699E448933}"/>
                </a:ext>
              </a:extLst>
            </p:cNvPr>
            <p:cNvGrpSpPr/>
            <p:nvPr/>
          </p:nvGrpSpPr>
          <p:grpSpPr>
            <a:xfrm>
              <a:off x="7006709" y="3039393"/>
              <a:ext cx="1443566" cy="1443566"/>
              <a:chOff x="1662019" y="3388073"/>
              <a:chExt cx="1443566" cy="1443566"/>
            </a:xfrm>
          </p:grpSpPr>
          <p:pic>
            <p:nvPicPr>
              <p:cNvPr id="10" name="Imagem 9">
                <a:extLst>
                  <a:ext uri="{FF2B5EF4-FFF2-40B4-BE49-F238E27FC236}">
                    <a16:creationId xmlns:a16="http://schemas.microsoft.com/office/drawing/2014/main" id="{F6CA7A2D-6F3C-495E-B35A-8A3BA2F14E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62019" y="3388073"/>
                <a:ext cx="1443566" cy="1443566"/>
              </a:xfrm>
              <a:prstGeom prst="rect">
                <a:avLst/>
              </a:prstGeom>
            </p:spPr>
          </p:pic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B8A0E27A-48F0-4435-9975-52AC4074582B}"/>
                  </a:ext>
                </a:extLst>
              </p:cNvPr>
              <p:cNvSpPr txBox="1"/>
              <p:nvPr/>
            </p:nvSpPr>
            <p:spPr>
              <a:xfrm>
                <a:off x="1920066" y="3744582"/>
                <a:ext cx="9895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PT" sz="4800" b="1" dirty="0">
                    <a:solidFill>
                      <a:srgbClr val="FFFF00"/>
                    </a:solidFill>
                    <a:latin typeface="Abadi" panose="020B0604020202020204" pitchFamily="34" charset="0"/>
                  </a:rPr>
                  <a:t>54</a:t>
                </a:r>
                <a:endParaRPr kumimoji="0" lang="pt-PT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23" name="Imagem 22">
              <a:extLst>
                <a:ext uri="{FF2B5EF4-FFF2-40B4-BE49-F238E27FC236}">
                  <a16:creationId xmlns:a16="http://schemas.microsoft.com/office/drawing/2014/main" id="{9E4BD53F-D933-4075-9B14-7FF73C8615C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438740" y="1735871"/>
              <a:ext cx="2038831" cy="185548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944920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Agrupar 20">
            <a:extLst>
              <a:ext uri="{FF2B5EF4-FFF2-40B4-BE49-F238E27FC236}">
                <a16:creationId xmlns:a16="http://schemas.microsoft.com/office/drawing/2014/main" id="{AEACF892-3ABA-4DEA-9D52-3B699E448933}"/>
              </a:ext>
            </a:extLst>
          </p:cNvPr>
          <p:cNvGrpSpPr/>
          <p:nvPr/>
        </p:nvGrpSpPr>
        <p:grpSpPr>
          <a:xfrm>
            <a:off x="7006709" y="1989109"/>
            <a:ext cx="1845186" cy="2493850"/>
            <a:chOff x="1662019" y="2337789"/>
            <a:chExt cx="1845186" cy="2493850"/>
          </a:xfrm>
        </p:grpSpPr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60E1F213-56F1-4640-A634-D472FA5470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1762080" y="2337789"/>
              <a:ext cx="1745125" cy="1420083"/>
            </a:xfrm>
            <a:prstGeom prst="rect">
              <a:avLst/>
            </a:prstGeom>
          </p:spPr>
        </p:pic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F6CA7A2D-6F3C-495E-B35A-8A3BA2F14E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62019" y="3388073"/>
              <a:ext cx="1443566" cy="1443566"/>
            </a:xfrm>
            <a:prstGeom prst="rect">
              <a:avLst/>
            </a:prstGeom>
          </p:spPr>
        </p:pic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B8A0E27A-48F0-4435-9975-52AC4074582B}"/>
                </a:ext>
              </a:extLst>
            </p:cNvPr>
            <p:cNvSpPr txBox="1"/>
            <p:nvPr/>
          </p:nvSpPr>
          <p:spPr>
            <a:xfrm>
              <a:off x="2116026" y="3780416"/>
              <a:ext cx="9895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4800" b="1" dirty="0">
                  <a:solidFill>
                    <a:srgbClr val="FFFF00"/>
                  </a:solidFill>
                  <a:latin typeface="Abadi" panose="020B0604020202020204" pitchFamily="34" charset="0"/>
                </a:rPr>
                <a:t>8</a:t>
              </a:r>
              <a:endParaRPr lang="pt-PT" b="1" dirty="0">
                <a:solidFill>
                  <a:srgbClr val="FFFF00"/>
                </a:solidFill>
                <a:latin typeface="Abadi" panose="020B0604020202020204" pitchFamily="34" charset="0"/>
              </a:endParaRPr>
            </a:p>
          </p:txBody>
        </p:sp>
      </p:grpSp>
      <p:sp>
        <p:nvSpPr>
          <p:cNvPr id="17" name="Nuvem 16">
            <a:extLst>
              <a:ext uri="{FF2B5EF4-FFF2-40B4-BE49-F238E27FC236}">
                <a16:creationId xmlns:a16="http://schemas.microsoft.com/office/drawing/2014/main" id="{9C7169E6-0BE4-4E41-8150-AB6ADE87D928}"/>
              </a:ext>
            </a:extLst>
          </p:cNvPr>
          <p:cNvSpPr/>
          <p:nvPr/>
        </p:nvSpPr>
        <p:spPr>
          <a:xfrm>
            <a:off x="4189863" y="131163"/>
            <a:ext cx="3411940" cy="2156669"/>
          </a:xfrm>
          <a:prstGeom prst="cloud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6600" b="1" dirty="0">
                <a:solidFill>
                  <a:schemeClr val="tx1"/>
                </a:solidFill>
                <a:latin typeface="Abadi" panose="020B0604020202020204" pitchFamily="34" charset="0"/>
              </a:rPr>
              <a:t>2 x 2</a:t>
            </a:r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F209871C-F165-4367-94EB-F8DE0AFF617C}"/>
              </a:ext>
            </a:extLst>
          </p:cNvPr>
          <p:cNvGrpSpPr/>
          <p:nvPr/>
        </p:nvGrpSpPr>
        <p:grpSpPr>
          <a:xfrm>
            <a:off x="3935372" y="3651924"/>
            <a:ext cx="1960461" cy="2586193"/>
            <a:chOff x="8569520" y="4031685"/>
            <a:chExt cx="1960461" cy="2586193"/>
          </a:xfrm>
        </p:grpSpPr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89F26250-B7A8-4686-ADC6-1FF3403C71F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8610464" y="4031685"/>
              <a:ext cx="1919517" cy="1581882"/>
            </a:xfrm>
            <a:prstGeom prst="rect">
              <a:avLst/>
            </a:prstGeom>
          </p:spPr>
        </p:pic>
        <p:pic>
          <p:nvPicPr>
            <p:cNvPr id="19" name="Imagem 18">
              <a:extLst>
                <a:ext uri="{FF2B5EF4-FFF2-40B4-BE49-F238E27FC236}">
                  <a16:creationId xmlns:a16="http://schemas.microsoft.com/office/drawing/2014/main" id="{4364C0A0-2FAF-4FD0-A0E2-5BB2855212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69520" y="5174312"/>
              <a:ext cx="1443566" cy="1443566"/>
            </a:xfrm>
            <a:prstGeom prst="rect">
              <a:avLst/>
            </a:prstGeom>
          </p:spPr>
        </p:pic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8982003D-3A00-415E-B373-1E0A69887773}"/>
                </a:ext>
              </a:extLst>
            </p:cNvPr>
            <p:cNvSpPr txBox="1"/>
            <p:nvPr/>
          </p:nvSpPr>
          <p:spPr>
            <a:xfrm>
              <a:off x="8966206" y="5569847"/>
              <a:ext cx="9895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4800" b="1" dirty="0">
                  <a:solidFill>
                    <a:srgbClr val="FFFF00"/>
                  </a:solidFill>
                  <a:latin typeface="Abadi" panose="020B0604020202020204" pitchFamily="34" charset="0"/>
                </a:rPr>
                <a:t>4</a:t>
              </a:r>
              <a:endParaRPr lang="pt-PT" b="1" dirty="0">
                <a:solidFill>
                  <a:srgbClr val="FFFF00"/>
                </a:solidFill>
                <a:latin typeface="Abadi" panose="020B0604020202020204" pitchFamily="34" charset="0"/>
              </a:endParaRPr>
            </a:p>
          </p:txBody>
        </p:sp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56092D72-2110-4D53-9621-7A790AAC8F8B}"/>
              </a:ext>
            </a:extLst>
          </p:cNvPr>
          <p:cNvGrpSpPr/>
          <p:nvPr/>
        </p:nvGrpSpPr>
        <p:grpSpPr>
          <a:xfrm flipH="1">
            <a:off x="8851895" y="3535772"/>
            <a:ext cx="2118809" cy="2829961"/>
            <a:chOff x="9201133" y="3716928"/>
            <a:chExt cx="2118809" cy="2829961"/>
          </a:xfrm>
        </p:grpSpPr>
        <p:pic>
          <p:nvPicPr>
            <p:cNvPr id="29" name="Imagem 28">
              <a:extLst>
                <a:ext uri="{FF2B5EF4-FFF2-40B4-BE49-F238E27FC236}">
                  <a16:creationId xmlns:a16="http://schemas.microsoft.com/office/drawing/2014/main" id="{05AB3188-B203-4102-9391-1FA6C1A857E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9201133" y="3716928"/>
              <a:ext cx="2118809" cy="1816122"/>
            </a:xfrm>
            <a:prstGeom prst="rect">
              <a:avLst/>
            </a:prstGeom>
          </p:spPr>
        </p:pic>
        <p:pic>
          <p:nvPicPr>
            <p:cNvPr id="30" name="Imagem 29">
              <a:extLst>
                <a:ext uri="{FF2B5EF4-FFF2-40B4-BE49-F238E27FC236}">
                  <a16:creationId xmlns:a16="http://schemas.microsoft.com/office/drawing/2014/main" id="{0237C002-67BB-4948-9012-0BF3D9299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201133" y="5102012"/>
              <a:ext cx="1438781" cy="1444877"/>
            </a:xfrm>
            <a:prstGeom prst="rect">
              <a:avLst/>
            </a:prstGeom>
          </p:spPr>
        </p:pic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7C0D08F3-7524-4173-A0D4-60E0857D4717}"/>
                </a:ext>
              </a:extLst>
            </p:cNvPr>
            <p:cNvSpPr txBox="1"/>
            <p:nvPr/>
          </p:nvSpPr>
          <p:spPr>
            <a:xfrm>
              <a:off x="9201133" y="5533050"/>
              <a:ext cx="9895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4800" b="1" dirty="0">
                  <a:solidFill>
                    <a:srgbClr val="FFFF00"/>
                  </a:solidFill>
                  <a:latin typeface="Abadi" panose="020B0604020202020204" pitchFamily="34" charset="0"/>
                </a:rPr>
                <a:t>2</a:t>
              </a:r>
              <a:endParaRPr lang="pt-PT" b="1" dirty="0">
                <a:solidFill>
                  <a:srgbClr val="FFFF00"/>
                </a:solidFill>
                <a:latin typeface="Abadi" panose="020B0604020202020204" pitchFamily="34" charset="0"/>
              </a:endParaRPr>
            </a:p>
          </p:txBody>
        </p:sp>
      </p:grpSp>
      <p:grpSp>
        <p:nvGrpSpPr>
          <p:cNvPr id="2" name="Agrupar 1">
            <a:extLst>
              <a:ext uri="{FF2B5EF4-FFF2-40B4-BE49-F238E27FC236}">
                <a16:creationId xmlns:a16="http://schemas.microsoft.com/office/drawing/2014/main" id="{52DC3263-64AE-48B4-8AE1-7568075C087E}"/>
              </a:ext>
            </a:extLst>
          </p:cNvPr>
          <p:cNvGrpSpPr/>
          <p:nvPr/>
        </p:nvGrpSpPr>
        <p:grpSpPr>
          <a:xfrm>
            <a:off x="1308687" y="2184289"/>
            <a:ext cx="1921602" cy="2489421"/>
            <a:chOff x="1617537" y="2290907"/>
            <a:chExt cx="1921602" cy="2489421"/>
          </a:xfrm>
        </p:grpSpPr>
        <p:pic>
          <p:nvPicPr>
            <p:cNvPr id="24" name="Imagem 23">
              <a:extLst>
                <a:ext uri="{FF2B5EF4-FFF2-40B4-BE49-F238E27FC236}">
                  <a16:creationId xmlns:a16="http://schemas.microsoft.com/office/drawing/2014/main" id="{8C808E78-EEE9-4A17-9AD3-5225544BDDD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617537" y="2290907"/>
              <a:ext cx="1921602" cy="1519104"/>
            </a:xfrm>
            <a:prstGeom prst="rect">
              <a:avLst/>
            </a:prstGeom>
          </p:spPr>
        </p:pic>
        <p:pic>
          <p:nvPicPr>
            <p:cNvPr id="26" name="Imagem 25">
              <a:extLst>
                <a:ext uri="{FF2B5EF4-FFF2-40B4-BE49-F238E27FC236}">
                  <a16:creationId xmlns:a16="http://schemas.microsoft.com/office/drawing/2014/main" id="{00C940A1-AF3E-4E9B-A3BF-31E32B6DDF4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00358" y="3335451"/>
              <a:ext cx="1438781" cy="1444877"/>
            </a:xfrm>
            <a:prstGeom prst="rect">
              <a:avLst/>
            </a:prstGeom>
          </p:spPr>
        </p:pic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307D6736-E3BB-426A-B4FA-8472FDAEB82E}"/>
                </a:ext>
              </a:extLst>
            </p:cNvPr>
            <p:cNvSpPr txBox="1"/>
            <p:nvPr/>
          </p:nvSpPr>
          <p:spPr>
            <a:xfrm>
              <a:off x="2534588" y="3718486"/>
              <a:ext cx="9895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4800" b="1" dirty="0">
                  <a:solidFill>
                    <a:srgbClr val="FFFF00"/>
                  </a:solidFill>
                  <a:latin typeface="Abadi" panose="020B0604020202020204" pitchFamily="34" charset="0"/>
                </a:rPr>
                <a:t>6</a:t>
              </a:r>
              <a:endParaRPr lang="pt-PT" b="1" dirty="0">
                <a:solidFill>
                  <a:srgbClr val="FFFF00"/>
                </a:solidFill>
                <a:latin typeface="Abadi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939300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Nuvem 16">
            <a:extLst>
              <a:ext uri="{FF2B5EF4-FFF2-40B4-BE49-F238E27FC236}">
                <a16:creationId xmlns:a16="http://schemas.microsoft.com/office/drawing/2014/main" id="{9C7169E6-0BE4-4E41-8150-AB6ADE87D928}"/>
              </a:ext>
            </a:extLst>
          </p:cNvPr>
          <p:cNvSpPr/>
          <p:nvPr/>
        </p:nvSpPr>
        <p:spPr>
          <a:xfrm>
            <a:off x="4189863" y="131163"/>
            <a:ext cx="3411940" cy="2156669"/>
          </a:xfrm>
          <a:prstGeom prst="cloud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6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" panose="020B0604020202020204" pitchFamily="34" charset="0"/>
                <a:ea typeface="+mn-ea"/>
                <a:cs typeface="+mn-cs"/>
              </a:rPr>
              <a:t>9 x 9</a:t>
            </a: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D533B01C-D4DE-4ACF-89E4-4DC7E44A9A53}"/>
              </a:ext>
            </a:extLst>
          </p:cNvPr>
          <p:cNvGrpSpPr/>
          <p:nvPr/>
        </p:nvGrpSpPr>
        <p:grpSpPr>
          <a:xfrm>
            <a:off x="833241" y="3868870"/>
            <a:ext cx="1921602" cy="2480042"/>
            <a:chOff x="500152" y="3633660"/>
            <a:chExt cx="1921602" cy="2480042"/>
          </a:xfrm>
        </p:grpSpPr>
        <p:grpSp>
          <p:nvGrpSpPr>
            <p:cNvPr id="2" name="Agrupar 1">
              <a:extLst>
                <a:ext uri="{FF2B5EF4-FFF2-40B4-BE49-F238E27FC236}">
                  <a16:creationId xmlns:a16="http://schemas.microsoft.com/office/drawing/2014/main" id="{52DC3263-64AE-48B4-8AE1-7568075C087E}"/>
                </a:ext>
              </a:extLst>
            </p:cNvPr>
            <p:cNvGrpSpPr/>
            <p:nvPr/>
          </p:nvGrpSpPr>
          <p:grpSpPr>
            <a:xfrm>
              <a:off x="982973" y="4668825"/>
              <a:ext cx="1438781" cy="1444877"/>
              <a:chOff x="2100358" y="3335451"/>
              <a:chExt cx="1438781" cy="1444877"/>
            </a:xfrm>
          </p:grpSpPr>
          <p:pic>
            <p:nvPicPr>
              <p:cNvPr id="26" name="Imagem 25">
                <a:extLst>
                  <a:ext uri="{FF2B5EF4-FFF2-40B4-BE49-F238E27FC236}">
                    <a16:creationId xmlns:a16="http://schemas.microsoft.com/office/drawing/2014/main" id="{00C940A1-AF3E-4E9B-A3BF-31E32B6DDF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100358" y="3335451"/>
                <a:ext cx="1438781" cy="1444877"/>
              </a:xfrm>
              <a:prstGeom prst="rect">
                <a:avLst/>
              </a:prstGeom>
            </p:spPr>
          </p:pic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307D6736-E3BB-426A-B4FA-8472FDAEB82E}"/>
                  </a:ext>
                </a:extLst>
              </p:cNvPr>
              <p:cNvSpPr txBox="1"/>
              <p:nvPr/>
            </p:nvSpPr>
            <p:spPr>
              <a:xfrm>
                <a:off x="2353249" y="3736660"/>
                <a:ext cx="9895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PT" sz="4800" b="1" dirty="0">
                    <a:solidFill>
                      <a:srgbClr val="FFFF00"/>
                    </a:solidFill>
                    <a:latin typeface="Abadi" panose="020B0604020202020204" pitchFamily="34" charset="0"/>
                  </a:rPr>
                  <a:t>18</a:t>
                </a:r>
                <a:endParaRPr kumimoji="0" lang="pt-PT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23" name="Imagem 22">
              <a:extLst>
                <a:ext uri="{FF2B5EF4-FFF2-40B4-BE49-F238E27FC236}">
                  <a16:creationId xmlns:a16="http://schemas.microsoft.com/office/drawing/2014/main" id="{65F513EE-28CC-44F6-8BCB-3CDB989661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00152" y="3633660"/>
              <a:ext cx="1921602" cy="1519104"/>
            </a:xfrm>
            <a:prstGeom prst="rect">
              <a:avLst/>
            </a:prstGeom>
          </p:spPr>
        </p:pic>
      </p:grpSp>
      <p:grpSp>
        <p:nvGrpSpPr>
          <p:cNvPr id="7" name="Agrupar 6">
            <a:extLst>
              <a:ext uri="{FF2B5EF4-FFF2-40B4-BE49-F238E27FC236}">
                <a16:creationId xmlns:a16="http://schemas.microsoft.com/office/drawing/2014/main" id="{7BA6D77B-219E-4D03-A2D2-D0B6B4956D2B}"/>
              </a:ext>
            </a:extLst>
          </p:cNvPr>
          <p:cNvGrpSpPr/>
          <p:nvPr/>
        </p:nvGrpSpPr>
        <p:grpSpPr>
          <a:xfrm>
            <a:off x="6215155" y="2112860"/>
            <a:ext cx="1912678" cy="2522178"/>
            <a:chOff x="6323096" y="3008972"/>
            <a:chExt cx="1912678" cy="2522178"/>
          </a:xfrm>
        </p:grpSpPr>
        <p:grpSp>
          <p:nvGrpSpPr>
            <p:cNvPr id="32" name="Agrupar 31">
              <a:extLst>
                <a:ext uri="{FF2B5EF4-FFF2-40B4-BE49-F238E27FC236}">
                  <a16:creationId xmlns:a16="http://schemas.microsoft.com/office/drawing/2014/main" id="{56092D72-2110-4D53-9621-7A790AAC8F8B}"/>
                </a:ext>
              </a:extLst>
            </p:cNvPr>
            <p:cNvGrpSpPr/>
            <p:nvPr/>
          </p:nvGrpSpPr>
          <p:grpSpPr>
            <a:xfrm flipH="1">
              <a:off x="6796993" y="4086273"/>
              <a:ext cx="1438781" cy="1444877"/>
              <a:chOff x="9201133" y="5102012"/>
              <a:chExt cx="1438781" cy="1444877"/>
            </a:xfrm>
          </p:grpSpPr>
          <p:pic>
            <p:nvPicPr>
              <p:cNvPr id="30" name="Imagem 29">
                <a:extLst>
                  <a:ext uri="{FF2B5EF4-FFF2-40B4-BE49-F238E27FC236}">
                    <a16:creationId xmlns:a16="http://schemas.microsoft.com/office/drawing/2014/main" id="{0237C002-67BB-4948-9012-0BF3D9299D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201133" y="5102012"/>
                <a:ext cx="1438781" cy="1444877"/>
              </a:xfrm>
              <a:prstGeom prst="rect">
                <a:avLst/>
              </a:prstGeom>
            </p:spPr>
          </p:pic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7C0D08F3-7524-4173-A0D4-60E0857D4717}"/>
                  </a:ext>
                </a:extLst>
              </p:cNvPr>
              <p:cNvSpPr txBox="1"/>
              <p:nvPr/>
            </p:nvSpPr>
            <p:spPr>
              <a:xfrm>
                <a:off x="9406889" y="5489161"/>
                <a:ext cx="9895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PT" sz="4800" b="1" dirty="0">
                    <a:solidFill>
                      <a:srgbClr val="FFFF00"/>
                    </a:solidFill>
                    <a:latin typeface="Abadi" panose="020B0604020202020204" pitchFamily="34" charset="0"/>
                  </a:rPr>
                  <a:t>72</a:t>
                </a:r>
                <a:endParaRPr kumimoji="0" lang="pt-PT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28" name="Imagem 27">
              <a:extLst>
                <a:ext uri="{FF2B5EF4-FFF2-40B4-BE49-F238E27FC236}">
                  <a16:creationId xmlns:a16="http://schemas.microsoft.com/office/drawing/2014/main" id="{B334CC30-27ED-4B28-A47F-CD03AB80857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323096" y="3008972"/>
              <a:ext cx="1861862" cy="1534368"/>
            </a:xfrm>
            <a:prstGeom prst="rect">
              <a:avLst/>
            </a:prstGeom>
          </p:spPr>
        </p:pic>
      </p:grpSp>
      <p:grpSp>
        <p:nvGrpSpPr>
          <p:cNvPr id="6" name="Agrupar 5">
            <a:extLst>
              <a:ext uri="{FF2B5EF4-FFF2-40B4-BE49-F238E27FC236}">
                <a16:creationId xmlns:a16="http://schemas.microsoft.com/office/drawing/2014/main" id="{070214DD-16A9-4DB6-AD37-D2A60C2E4429}"/>
              </a:ext>
            </a:extLst>
          </p:cNvPr>
          <p:cNvGrpSpPr/>
          <p:nvPr/>
        </p:nvGrpSpPr>
        <p:grpSpPr>
          <a:xfrm>
            <a:off x="3601462" y="2499090"/>
            <a:ext cx="2016983" cy="2631000"/>
            <a:chOff x="3976824" y="2534111"/>
            <a:chExt cx="2016983" cy="2631000"/>
          </a:xfrm>
        </p:grpSpPr>
        <p:grpSp>
          <p:nvGrpSpPr>
            <p:cNvPr id="22" name="Agrupar 21">
              <a:extLst>
                <a:ext uri="{FF2B5EF4-FFF2-40B4-BE49-F238E27FC236}">
                  <a16:creationId xmlns:a16="http://schemas.microsoft.com/office/drawing/2014/main" id="{F209871C-F165-4367-94EB-F8DE0AFF617C}"/>
                </a:ext>
              </a:extLst>
            </p:cNvPr>
            <p:cNvGrpSpPr/>
            <p:nvPr/>
          </p:nvGrpSpPr>
          <p:grpSpPr>
            <a:xfrm>
              <a:off x="3976824" y="3721545"/>
              <a:ext cx="1443566" cy="1443566"/>
              <a:chOff x="8569520" y="5174312"/>
              <a:chExt cx="1443566" cy="1443566"/>
            </a:xfrm>
          </p:grpSpPr>
          <p:pic>
            <p:nvPicPr>
              <p:cNvPr id="19" name="Imagem 18">
                <a:extLst>
                  <a:ext uri="{FF2B5EF4-FFF2-40B4-BE49-F238E27FC236}">
                    <a16:creationId xmlns:a16="http://schemas.microsoft.com/office/drawing/2014/main" id="{4364C0A0-2FAF-4FD0-A0E2-5BB2855212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569520" y="5174312"/>
                <a:ext cx="1443566" cy="1443566"/>
              </a:xfrm>
              <a:prstGeom prst="rect">
                <a:avLst/>
              </a:prstGeom>
            </p:spPr>
          </p:pic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8982003D-3A00-415E-B373-1E0A69887773}"/>
                  </a:ext>
                </a:extLst>
              </p:cNvPr>
              <p:cNvSpPr txBox="1"/>
              <p:nvPr/>
            </p:nvSpPr>
            <p:spPr>
              <a:xfrm>
                <a:off x="8824804" y="5574866"/>
                <a:ext cx="9895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PT" sz="4800" b="1" dirty="0">
                    <a:solidFill>
                      <a:srgbClr val="FFFF00"/>
                    </a:solidFill>
                    <a:latin typeface="Abadi" panose="020B0604020202020204" pitchFamily="34" charset="0"/>
                  </a:rPr>
                  <a:t>81</a:t>
                </a:r>
                <a:endParaRPr kumimoji="0" lang="pt-PT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29" name="Imagem 28">
              <a:extLst>
                <a:ext uri="{FF2B5EF4-FFF2-40B4-BE49-F238E27FC236}">
                  <a16:creationId xmlns:a16="http://schemas.microsoft.com/office/drawing/2014/main" id="{163BDF71-89CD-48BD-BA47-1E7B03EAF0E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4162962" y="2534111"/>
              <a:ext cx="1830845" cy="1686846"/>
            </a:xfrm>
            <a:prstGeom prst="rect">
              <a:avLst/>
            </a:prstGeom>
          </p:spPr>
        </p:pic>
      </p:grpSp>
      <p:grpSp>
        <p:nvGrpSpPr>
          <p:cNvPr id="8" name="Agrupar 7">
            <a:extLst>
              <a:ext uri="{FF2B5EF4-FFF2-40B4-BE49-F238E27FC236}">
                <a16:creationId xmlns:a16="http://schemas.microsoft.com/office/drawing/2014/main" id="{776B7386-7FE1-4A43-AD74-5049692D763C}"/>
              </a:ext>
            </a:extLst>
          </p:cNvPr>
          <p:cNvGrpSpPr/>
          <p:nvPr/>
        </p:nvGrpSpPr>
        <p:grpSpPr>
          <a:xfrm>
            <a:off x="9198440" y="3413521"/>
            <a:ext cx="1824650" cy="2581201"/>
            <a:chOff x="8883397" y="3671732"/>
            <a:chExt cx="1824650" cy="2581201"/>
          </a:xfrm>
        </p:grpSpPr>
        <p:grpSp>
          <p:nvGrpSpPr>
            <p:cNvPr id="21" name="Agrupar 20">
              <a:extLst>
                <a:ext uri="{FF2B5EF4-FFF2-40B4-BE49-F238E27FC236}">
                  <a16:creationId xmlns:a16="http://schemas.microsoft.com/office/drawing/2014/main" id="{AEACF892-3ABA-4DEA-9D52-3B699E448933}"/>
                </a:ext>
              </a:extLst>
            </p:cNvPr>
            <p:cNvGrpSpPr/>
            <p:nvPr/>
          </p:nvGrpSpPr>
          <p:grpSpPr>
            <a:xfrm>
              <a:off x="9264481" y="4809367"/>
              <a:ext cx="1443566" cy="1443566"/>
              <a:chOff x="1662019" y="3388073"/>
              <a:chExt cx="1443566" cy="1443566"/>
            </a:xfrm>
          </p:grpSpPr>
          <p:pic>
            <p:nvPicPr>
              <p:cNvPr id="10" name="Imagem 9">
                <a:extLst>
                  <a:ext uri="{FF2B5EF4-FFF2-40B4-BE49-F238E27FC236}">
                    <a16:creationId xmlns:a16="http://schemas.microsoft.com/office/drawing/2014/main" id="{F6CA7A2D-6F3C-495E-B35A-8A3BA2F14E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62019" y="3388073"/>
                <a:ext cx="1443566" cy="1443566"/>
              </a:xfrm>
              <a:prstGeom prst="rect">
                <a:avLst/>
              </a:prstGeom>
            </p:spPr>
          </p:pic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B8A0E27A-48F0-4435-9975-52AC4074582B}"/>
                  </a:ext>
                </a:extLst>
              </p:cNvPr>
              <p:cNvSpPr txBox="1"/>
              <p:nvPr/>
            </p:nvSpPr>
            <p:spPr>
              <a:xfrm>
                <a:off x="1920066" y="3772863"/>
                <a:ext cx="9895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PT" sz="4800" b="1" dirty="0">
                    <a:solidFill>
                      <a:srgbClr val="FFFF00"/>
                    </a:solidFill>
                    <a:latin typeface="Abadi" panose="020B0604020202020204" pitchFamily="34" charset="0"/>
                  </a:rPr>
                  <a:t>90</a:t>
                </a:r>
                <a:endParaRPr kumimoji="0" lang="pt-PT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34" name="Imagem 33">
              <a:extLst>
                <a:ext uri="{FF2B5EF4-FFF2-40B4-BE49-F238E27FC236}">
                  <a16:creationId xmlns:a16="http://schemas.microsoft.com/office/drawing/2014/main" id="{BB7D2988-6992-4508-8223-FFB25477E00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883397" y="3671732"/>
              <a:ext cx="1701818" cy="14435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622923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Agrupar 20">
            <a:extLst>
              <a:ext uri="{FF2B5EF4-FFF2-40B4-BE49-F238E27FC236}">
                <a16:creationId xmlns:a16="http://schemas.microsoft.com/office/drawing/2014/main" id="{AEACF892-3ABA-4DEA-9D52-3B699E448933}"/>
              </a:ext>
            </a:extLst>
          </p:cNvPr>
          <p:cNvGrpSpPr/>
          <p:nvPr/>
        </p:nvGrpSpPr>
        <p:grpSpPr>
          <a:xfrm>
            <a:off x="1243463" y="2296845"/>
            <a:ext cx="1862122" cy="2534794"/>
            <a:chOff x="1243463" y="2296845"/>
            <a:chExt cx="1862122" cy="2534794"/>
          </a:xfrm>
        </p:grpSpPr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60E1F213-56F1-4640-A634-D472FA5470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243463" y="2296845"/>
              <a:ext cx="1745125" cy="1420083"/>
            </a:xfrm>
            <a:prstGeom prst="rect">
              <a:avLst/>
            </a:prstGeom>
          </p:spPr>
        </p:pic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F6CA7A2D-6F3C-495E-B35A-8A3BA2F14E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62019" y="3388073"/>
              <a:ext cx="1443566" cy="1443566"/>
            </a:xfrm>
            <a:prstGeom prst="rect">
              <a:avLst/>
            </a:prstGeom>
          </p:spPr>
        </p:pic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B8A0E27A-48F0-4435-9975-52AC4074582B}"/>
                </a:ext>
              </a:extLst>
            </p:cNvPr>
            <p:cNvSpPr txBox="1"/>
            <p:nvPr/>
          </p:nvSpPr>
          <p:spPr>
            <a:xfrm>
              <a:off x="1920066" y="3744582"/>
              <a:ext cx="9895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4800" b="1" dirty="0">
                  <a:solidFill>
                    <a:srgbClr val="FFFF00"/>
                  </a:solidFill>
                  <a:latin typeface="Abadi" panose="020B0604020202020204" pitchFamily="34" charset="0"/>
                </a:rPr>
                <a:t>18</a:t>
              </a:r>
              <a:endParaRPr lang="pt-PT" b="1" dirty="0">
                <a:solidFill>
                  <a:srgbClr val="FFFF00"/>
                </a:solidFill>
                <a:latin typeface="Abadi" panose="020B0604020202020204" pitchFamily="34" charset="0"/>
              </a:endParaRPr>
            </a:p>
          </p:txBody>
        </p:sp>
      </p:grpSp>
      <p:sp>
        <p:nvSpPr>
          <p:cNvPr id="17" name="Nuvem 16">
            <a:extLst>
              <a:ext uri="{FF2B5EF4-FFF2-40B4-BE49-F238E27FC236}">
                <a16:creationId xmlns:a16="http://schemas.microsoft.com/office/drawing/2014/main" id="{9C7169E6-0BE4-4E41-8150-AB6ADE87D928}"/>
              </a:ext>
            </a:extLst>
          </p:cNvPr>
          <p:cNvSpPr/>
          <p:nvPr/>
        </p:nvSpPr>
        <p:spPr>
          <a:xfrm>
            <a:off x="4189863" y="131163"/>
            <a:ext cx="3411940" cy="2156669"/>
          </a:xfrm>
          <a:prstGeom prst="cloud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5400" b="1" dirty="0">
                <a:solidFill>
                  <a:schemeClr val="tx1"/>
                </a:solidFill>
                <a:latin typeface="Abadi" panose="020B0604020202020204" pitchFamily="34" charset="0"/>
              </a:rPr>
              <a:t>10 x 8</a:t>
            </a:r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F209871C-F165-4367-94EB-F8DE0AFF617C}"/>
              </a:ext>
            </a:extLst>
          </p:cNvPr>
          <p:cNvGrpSpPr/>
          <p:nvPr/>
        </p:nvGrpSpPr>
        <p:grpSpPr>
          <a:xfrm>
            <a:off x="4105153" y="3716928"/>
            <a:ext cx="1960461" cy="2586193"/>
            <a:chOff x="8569520" y="4031685"/>
            <a:chExt cx="1960461" cy="2586193"/>
          </a:xfrm>
        </p:grpSpPr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89F26250-B7A8-4686-ADC6-1FF3403C71F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8610464" y="4031685"/>
              <a:ext cx="1919517" cy="1581882"/>
            </a:xfrm>
            <a:prstGeom prst="rect">
              <a:avLst/>
            </a:prstGeom>
          </p:spPr>
        </p:pic>
        <p:pic>
          <p:nvPicPr>
            <p:cNvPr id="19" name="Imagem 18">
              <a:extLst>
                <a:ext uri="{FF2B5EF4-FFF2-40B4-BE49-F238E27FC236}">
                  <a16:creationId xmlns:a16="http://schemas.microsoft.com/office/drawing/2014/main" id="{4364C0A0-2FAF-4FD0-A0E2-5BB2855212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69520" y="5174312"/>
              <a:ext cx="1443566" cy="1443566"/>
            </a:xfrm>
            <a:prstGeom prst="rect">
              <a:avLst/>
            </a:prstGeom>
          </p:spPr>
        </p:pic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8982003D-3A00-415E-B373-1E0A69887773}"/>
                </a:ext>
              </a:extLst>
            </p:cNvPr>
            <p:cNvSpPr txBox="1"/>
            <p:nvPr/>
          </p:nvSpPr>
          <p:spPr>
            <a:xfrm>
              <a:off x="8844723" y="5566432"/>
              <a:ext cx="9895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4800" b="1" dirty="0">
                  <a:solidFill>
                    <a:srgbClr val="FFFF00"/>
                  </a:solidFill>
                  <a:latin typeface="Abadi" panose="020B0604020202020204" pitchFamily="34" charset="0"/>
                </a:rPr>
                <a:t>88</a:t>
              </a:r>
              <a:endParaRPr lang="pt-PT" b="1" dirty="0">
                <a:solidFill>
                  <a:srgbClr val="FFFF00"/>
                </a:solidFill>
                <a:latin typeface="Abadi" panose="020B0604020202020204" pitchFamily="34" charset="0"/>
              </a:endParaRP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0CCD7F6A-87F5-46D7-9617-944E543B1205}"/>
              </a:ext>
            </a:extLst>
          </p:cNvPr>
          <p:cNvGrpSpPr/>
          <p:nvPr/>
        </p:nvGrpSpPr>
        <p:grpSpPr>
          <a:xfrm>
            <a:off x="6641002" y="2321014"/>
            <a:ext cx="1922035" cy="2510625"/>
            <a:chOff x="6641002" y="2321014"/>
            <a:chExt cx="1922035" cy="2510625"/>
          </a:xfrm>
        </p:grpSpPr>
        <p:pic>
          <p:nvPicPr>
            <p:cNvPr id="23" name="Imagem 22">
              <a:extLst>
                <a:ext uri="{FF2B5EF4-FFF2-40B4-BE49-F238E27FC236}">
                  <a16:creationId xmlns:a16="http://schemas.microsoft.com/office/drawing/2014/main" id="{CA359351-0EF4-45AE-BF39-AEE039B4910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641002" y="2321014"/>
              <a:ext cx="1921602" cy="1519104"/>
            </a:xfrm>
            <a:prstGeom prst="rect">
              <a:avLst/>
            </a:prstGeom>
          </p:spPr>
        </p:pic>
        <p:pic>
          <p:nvPicPr>
            <p:cNvPr id="25" name="Imagem 24">
              <a:extLst>
                <a:ext uri="{FF2B5EF4-FFF2-40B4-BE49-F238E27FC236}">
                  <a16:creationId xmlns:a16="http://schemas.microsoft.com/office/drawing/2014/main" id="{C590527B-E661-42A6-9196-AEA84DEA084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124256" y="3386762"/>
              <a:ext cx="1438781" cy="1444877"/>
            </a:xfrm>
            <a:prstGeom prst="rect">
              <a:avLst/>
            </a:prstGeom>
          </p:spPr>
        </p:pic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02538C04-3E2B-451F-BBEC-38E7F04B311C}"/>
                </a:ext>
              </a:extLst>
            </p:cNvPr>
            <p:cNvSpPr txBox="1"/>
            <p:nvPr/>
          </p:nvSpPr>
          <p:spPr>
            <a:xfrm>
              <a:off x="7351918" y="3782557"/>
              <a:ext cx="9895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4800" b="1" dirty="0">
                  <a:solidFill>
                    <a:srgbClr val="FFFF00"/>
                  </a:solidFill>
                  <a:latin typeface="Abadi" panose="020B0604020202020204" pitchFamily="34" charset="0"/>
                </a:rPr>
                <a:t>60</a:t>
              </a:r>
              <a:endParaRPr lang="pt-PT" b="1" dirty="0">
                <a:solidFill>
                  <a:srgbClr val="FFFF00"/>
                </a:solidFill>
                <a:latin typeface="Abadi" panose="020B0604020202020204" pitchFamily="34" charset="0"/>
              </a:endParaRPr>
            </a:p>
          </p:txBody>
        </p:sp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56092D72-2110-4D53-9621-7A790AAC8F8B}"/>
              </a:ext>
            </a:extLst>
          </p:cNvPr>
          <p:cNvGrpSpPr/>
          <p:nvPr/>
        </p:nvGrpSpPr>
        <p:grpSpPr>
          <a:xfrm>
            <a:off x="9201133" y="3716928"/>
            <a:ext cx="2118809" cy="2829961"/>
            <a:chOff x="9201133" y="3716928"/>
            <a:chExt cx="2118809" cy="2829961"/>
          </a:xfrm>
        </p:grpSpPr>
        <p:pic>
          <p:nvPicPr>
            <p:cNvPr id="29" name="Imagem 28">
              <a:extLst>
                <a:ext uri="{FF2B5EF4-FFF2-40B4-BE49-F238E27FC236}">
                  <a16:creationId xmlns:a16="http://schemas.microsoft.com/office/drawing/2014/main" id="{05AB3188-B203-4102-9391-1FA6C1A857E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9201133" y="3716928"/>
              <a:ext cx="2118809" cy="1816122"/>
            </a:xfrm>
            <a:prstGeom prst="rect">
              <a:avLst/>
            </a:prstGeom>
          </p:spPr>
        </p:pic>
        <p:pic>
          <p:nvPicPr>
            <p:cNvPr id="30" name="Imagem 29">
              <a:extLst>
                <a:ext uri="{FF2B5EF4-FFF2-40B4-BE49-F238E27FC236}">
                  <a16:creationId xmlns:a16="http://schemas.microsoft.com/office/drawing/2014/main" id="{0237C002-67BB-4948-9012-0BF3D9299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201133" y="5102012"/>
              <a:ext cx="1438781" cy="1444877"/>
            </a:xfrm>
            <a:prstGeom prst="rect">
              <a:avLst/>
            </a:prstGeom>
          </p:spPr>
        </p:pic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7C0D08F3-7524-4173-A0D4-60E0857D4717}"/>
                </a:ext>
              </a:extLst>
            </p:cNvPr>
            <p:cNvSpPr txBox="1"/>
            <p:nvPr/>
          </p:nvSpPr>
          <p:spPr>
            <a:xfrm>
              <a:off x="9454024" y="5474940"/>
              <a:ext cx="9895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4800" b="1" dirty="0">
                  <a:solidFill>
                    <a:srgbClr val="FFFF00"/>
                  </a:solidFill>
                  <a:latin typeface="Abadi" panose="020B0604020202020204" pitchFamily="34" charset="0"/>
                </a:rPr>
                <a:t>80</a:t>
              </a:r>
              <a:endParaRPr lang="pt-PT" b="1" dirty="0">
                <a:solidFill>
                  <a:srgbClr val="FFFF00"/>
                </a:solidFill>
                <a:latin typeface="Abadi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09099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Nuvem 16">
            <a:extLst>
              <a:ext uri="{FF2B5EF4-FFF2-40B4-BE49-F238E27FC236}">
                <a16:creationId xmlns:a16="http://schemas.microsoft.com/office/drawing/2014/main" id="{9C7169E6-0BE4-4E41-8150-AB6ADE87D928}"/>
              </a:ext>
            </a:extLst>
          </p:cNvPr>
          <p:cNvSpPr/>
          <p:nvPr/>
        </p:nvSpPr>
        <p:spPr>
          <a:xfrm>
            <a:off x="4189863" y="131163"/>
            <a:ext cx="3411940" cy="2156669"/>
          </a:xfrm>
          <a:prstGeom prst="cloud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6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" panose="020B0604020202020204" pitchFamily="34" charset="0"/>
                <a:ea typeface="+mn-ea"/>
                <a:cs typeface="+mn-cs"/>
              </a:rPr>
              <a:t>3 x 2</a:t>
            </a:r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F209871C-F165-4367-94EB-F8DE0AFF617C}"/>
              </a:ext>
            </a:extLst>
          </p:cNvPr>
          <p:cNvGrpSpPr/>
          <p:nvPr/>
        </p:nvGrpSpPr>
        <p:grpSpPr>
          <a:xfrm>
            <a:off x="3862971" y="3498985"/>
            <a:ext cx="1960461" cy="2586193"/>
            <a:chOff x="8569520" y="4031685"/>
            <a:chExt cx="1960461" cy="2586193"/>
          </a:xfrm>
        </p:grpSpPr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89F26250-B7A8-4686-ADC6-1FF3403C71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8610464" y="4031685"/>
              <a:ext cx="1919517" cy="1581882"/>
            </a:xfrm>
            <a:prstGeom prst="rect">
              <a:avLst/>
            </a:prstGeom>
          </p:spPr>
        </p:pic>
        <p:pic>
          <p:nvPicPr>
            <p:cNvPr id="19" name="Imagem 18">
              <a:extLst>
                <a:ext uri="{FF2B5EF4-FFF2-40B4-BE49-F238E27FC236}">
                  <a16:creationId xmlns:a16="http://schemas.microsoft.com/office/drawing/2014/main" id="{4364C0A0-2FAF-4FD0-A0E2-5BB2855212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69520" y="5174312"/>
              <a:ext cx="1443566" cy="1443566"/>
            </a:xfrm>
            <a:prstGeom prst="rect">
              <a:avLst/>
            </a:prstGeom>
          </p:spPr>
        </p:pic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8982003D-3A00-415E-B373-1E0A69887773}"/>
                </a:ext>
              </a:extLst>
            </p:cNvPr>
            <p:cNvSpPr txBox="1"/>
            <p:nvPr/>
          </p:nvSpPr>
          <p:spPr>
            <a:xfrm>
              <a:off x="9001468" y="5559528"/>
              <a:ext cx="9895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PT" sz="4800" b="1" dirty="0">
                  <a:solidFill>
                    <a:srgbClr val="FFFF00"/>
                  </a:solidFill>
                  <a:latin typeface="Abadi" panose="020B0604020202020204" pitchFamily="34" charset="0"/>
                </a:rPr>
                <a:t>9</a:t>
              </a:r>
              <a:endParaRPr kumimoji="0" lang="pt-PT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badi" panose="020B0604020202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2" name="Agrupar 1">
            <a:extLst>
              <a:ext uri="{FF2B5EF4-FFF2-40B4-BE49-F238E27FC236}">
                <a16:creationId xmlns:a16="http://schemas.microsoft.com/office/drawing/2014/main" id="{52DC3263-64AE-48B4-8AE1-7568075C087E}"/>
              </a:ext>
            </a:extLst>
          </p:cNvPr>
          <p:cNvGrpSpPr/>
          <p:nvPr/>
        </p:nvGrpSpPr>
        <p:grpSpPr>
          <a:xfrm>
            <a:off x="1129687" y="2436764"/>
            <a:ext cx="1921602" cy="2507098"/>
            <a:chOff x="2100358" y="2273230"/>
            <a:chExt cx="1921602" cy="2507098"/>
          </a:xfrm>
        </p:grpSpPr>
        <p:pic>
          <p:nvPicPr>
            <p:cNvPr id="24" name="Imagem 23">
              <a:extLst>
                <a:ext uri="{FF2B5EF4-FFF2-40B4-BE49-F238E27FC236}">
                  <a16:creationId xmlns:a16="http://schemas.microsoft.com/office/drawing/2014/main" id="{8C808E78-EEE9-4A17-9AD3-5225544BDDD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2100358" y="2273230"/>
              <a:ext cx="1921602" cy="1519104"/>
            </a:xfrm>
            <a:prstGeom prst="rect">
              <a:avLst/>
            </a:prstGeom>
          </p:spPr>
        </p:pic>
        <p:pic>
          <p:nvPicPr>
            <p:cNvPr id="26" name="Imagem 25">
              <a:extLst>
                <a:ext uri="{FF2B5EF4-FFF2-40B4-BE49-F238E27FC236}">
                  <a16:creationId xmlns:a16="http://schemas.microsoft.com/office/drawing/2014/main" id="{00C940A1-AF3E-4E9B-A3BF-31E32B6DDF4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100358" y="3335451"/>
              <a:ext cx="1438781" cy="1444877"/>
            </a:xfrm>
            <a:prstGeom prst="rect">
              <a:avLst/>
            </a:prstGeom>
          </p:spPr>
        </p:pic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307D6736-E3BB-426A-B4FA-8472FDAEB82E}"/>
                </a:ext>
              </a:extLst>
            </p:cNvPr>
            <p:cNvSpPr txBox="1"/>
            <p:nvPr/>
          </p:nvSpPr>
          <p:spPr>
            <a:xfrm>
              <a:off x="2481114" y="3710893"/>
              <a:ext cx="9895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PT" sz="4800" b="1" dirty="0">
                  <a:solidFill>
                    <a:srgbClr val="FFFF00"/>
                  </a:solidFill>
                  <a:latin typeface="Abadi" panose="020B0604020202020204" pitchFamily="34" charset="0"/>
                </a:rPr>
                <a:t>8</a:t>
              </a:r>
              <a:endParaRPr kumimoji="0" lang="pt-PT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badi" panose="020B0604020202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5" name="Agrupar 4">
            <a:extLst>
              <a:ext uri="{FF2B5EF4-FFF2-40B4-BE49-F238E27FC236}">
                <a16:creationId xmlns:a16="http://schemas.microsoft.com/office/drawing/2014/main" id="{66AAB99B-D328-4B1B-B30C-795C66AE9551}"/>
              </a:ext>
            </a:extLst>
          </p:cNvPr>
          <p:cNvGrpSpPr/>
          <p:nvPr/>
        </p:nvGrpSpPr>
        <p:grpSpPr>
          <a:xfrm>
            <a:off x="6500362" y="3616173"/>
            <a:ext cx="2027212" cy="2576334"/>
            <a:chOff x="8816458" y="2065633"/>
            <a:chExt cx="2027212" cy="2576334"/>
          </a:xfrm>
        </p:grpSpPr>
        <p:grpSp>
          <p:nvGrpSpPr>
            <p:cNvPr id="32" name="Agrupar 31">
              <a:extLst>
                <a:ext uri="{FF2B5EF4-FFF2-40B4-BE49-F238E27FC236}">
                  <a16:creationId xmlns:a16="http://schemas.microsoft.com/office/drawing/2014/main" id="{56092D72-2110-4D53-9621-7A790AAC8F8B}"/>
                </a:ext>
              </a:extLst>
            </p:cNvPr>
            <p:cNvGrpSpPr/>
            <p:nvPr/>
          </p:nvGrpSpPr>
          <p:grpSpPr>
            <a:xfrm flipH="1">
              <a:off x="9404889" y="3197090"/>
              <a:ext cx="1438781" cy="1444877"/>
              <a:chOff x="9201133" y="5102012"/>
              <a:chExt cx="1438781" cy="1444877"/>
            </a:xfrm>
          </p:grpSpPr>
          <p:pic>
            <p:nvPicPr>
              <p:cNvPr id="30" name="Imagem 29">
                <a:extLst>
                  <a:ext uri="{FF2B5EF4-FFF2-40B4-BE49-F238E27FC236}">
                    <a16:creationId xmlns:a16="http://schemas.microsoft.com/office/drawing/2014/main" id="{0237C002-67BB-4948-9012-0BF3D9299D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201133" y="5102012"/>
                <a:ext cx="1438781" cy="1444877"/>
              </a:xfrm>
              <a:prstGeom prst="rect">
                <a:avLst/>
              </a:prstGeom>
            </p:spPr>
          </p:pic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7C0D08F3-7524-4173-A0D4-60E0857D4717}"/>
                  </a:ext>
                </a:extLst>
              </p:cNvPr>
              <p:cNvSpPr txBox="1"/>
              <p:nvPr/>
            </p:nvSpPr>
            <p:spPr>
              <a:xfrm>
                <a:off x="9246633" y="5503220"/>
                <a:ext cx="9895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PT" sz="4800" b="1" dirty="0">
                    <a:solidFill>
                      <a:srgbClr val="FFFF00"/>
                    </a:solidFill>
                    <a:latin typeface="Abadi" panose="020B0604020202020204" pitchFamily="34" charset="0"/>
                  </a:rPr>
                  <a:t>6</a:t>
                </a:r>
                <a:endParaRPr kumimoji="0" lang="pt-PT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25" name="Imagem 24">
              <a:extLst>
                <a:ext uri="{FF2B5EF4-FFF2-40B4-BE49-F238E27FC236}">
                  <a16:creationId xmlns:a16="http://schemas.microsoft.com/office/drawing/2014/main" id="{87AD0682-B3BF-496D-A795-6321086B1EA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816458" y="2065633"/>
              <a:ext cx="1972620" cy="1624124"/>
            </a:xfrm>
            <a:prstGeom prst="rect">
              <a:avLst/>
            </a:prstGeom>
          </p:spPr>
        </p:pic>
      </p:grpSp>
      <p:grpSp>
        <p:nvGrpSpPr>
          <p:cNvPr id="4" name="Agrupar 3">
            <a:extLst>
              <a:ext uri="{FF2B5EF4-FFF2-40B4-BE49-F238E27FC236}">
                <a16:creationId xmlns:a16="http://schemas.microsoft.com/office/drawing/2014/main" id="{412D40AC-0B12-4FFA-A9A1-AACD0B98D96C}"/>
              </a:ext>
            </a:extLst>
          </p:cNvPr>
          <p:cNvGrpSpPr/>
          <p:nvPr/>
        </p:nvGrpSpPr>
        <p:grpSpPr>
          <a:xfrm>
            <a:off x="9017881" y="2436764"/>
            <a:ext cx="1844107" cy="2559637"/>
            <a:chOff x="1035995" y="3624522"/>
            <a:chExt cx="1844107" cy="2559637"/>
          </a:xfrm>
        </p:grpSpPr>
        <p:grpSp>
          <p:nvGrpSpPr>
            <p:cNvPr id="21" name="Agrupar 20">
              <a:extLst>
                <a:ext uri="{FF2B5EF4-FFF2-40B4-BE49-F238E27FC236}">
                  <a16:creationId xmlns:a16="http://schemas.microsoft.com/office/drawing/2014/main" id="{AEACF892-3ABA-4DEA-9D52-3B699E448933}"/>
                </a:ext>
              </a:extLst>
            </p:cNvPr>
            <p:cNvGrpSpPr/>
            <p:nvPr/>
          </p:nvGrpSpPr>
          <p:grpSpPr>
            <a:xfrm>
              <a:off x="1436536" y="4740593"/>
              <a:ext cx="1443566" cy="1443566"/>
              <a:chOff x="1662019" y="3388073"/>
              <a:chExt cx="1443566" cy="1443566"/>
            </a:xfrm>
          </p:grpSpPr>
          <p:pic>
            <p:nvPicPr>
              <p:cNvPr id="10" name="Imagem 9">
                <a:extLst>
                  <a:ext uri="{FF2B5EF4-FFF2-40B4-BE49-F238E27FC236}">
                    <a16:creationId xmlns:a16="http://schemas.microsoft.com/office/drawing/2014/main" id="{F6CA7A2D-6F3C-495E-B35A-8A3BA2F14E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62019" y="3388073"/>
                <a:ext cx="1443566" cy="1443566"/>
              </a:xfrm>
              <a:prstGeom prst="rect">
                <a:avLst/>
              </a:prstGeom>
            </p:spPr>
          </p:pic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B8A0E27A-48F0-4435-9975-52AC4074582B}"/>
                  </a:ext>
                </a:extLst>
              </p:cNvPr>
              <p:cNvSpPr txBox="1"/>
              <p:nvPr/>
            </p:nvSpPr>
            <p:spPr>
              <a:xfrm>
                <a:off x="2063496" y="3791106"/>
                <a:ext cx="9895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PT" sz="4800" b="1" dirty="0">
                    <a:solidFill>
                      <a:srgbClr val="FFFF00"/>
                    </a:solidFill>
                    <a:latin typeface="Abadi" panose="020B0604020202020204" pitchFamily="34" charset="0"/>
                  </a:rPr>
                  <a:t>5</a:t>
                </a:r>
                <a:endParaRPr kumimoji="0" lang="pt-PT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27" name="Imagem 26">
              <a:extLst>
                <a:ext uri="{FF2B5EF4-FFF2-40B4-BE49-F238E27FC236}">
                  <a16:creationId xmlns:a16="http://schemas.microsoft.com/office/drawing/2014/main" id="{BA6FBF39-602C-4650-91EE-E751E9E46D6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35995" y="3624522"/>
              <a:ext cx="1716921" cy="15818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161717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Nuvem 16">
            <a:extLst>
              <a:ext uri="{FF2B5EF4-FFF2-40B4-BE49-F238E27FC236}">
                <a16:creationId xmlns:a16="http://schemas.microsoft.com/office/drawing/2014/main" id="{9C7169E6-0BE4-4E41-8150-AB6ADE87D928}"/>
              </a:ext>
            </a:extLst>
          </p:cNvPr>
          <p:cNvSpPr/>
          <p:nvPr/>
        </p:nvSpPr>
        <p:spPr>
          <a:xfrm>
            <a:off x="4189863" y="131163"/>
            <a:ext cx="3411940" cy="2156669"/>
          </a:xfrm>
          <a:prstGeom prst="cloud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6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" panose="020B0604020202020204" pitchFamily="34" charset="0"/>
                <a:ea typeface="+mn-ea"/>
                <a:cs typeface="+mn-cs"/>
              </a:rPr>
              <a:t>9 x 6</a:t>
            </a:r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F209871C-F165-4367-94EB-F8DE0AFF617C}"/>
              </a:ext>
            </a:extLst>
          </p:cNvPr>
          <p:cNvGrpSpPr/>
          <p:nvPr/>
        </p:nvGrpSpPr>
        <p:grpSpPr>
          <a:xfrm>
            <a:off x="3905592" y="2213550"/>
            <a:ext cx="1960461" cy="2586193"/>
            <a:chOff x="8569520" y="4031685"/>
            <a:chExt cx="1960461" cy="2586193"/>
          </a:xfrm>
        </p:grpSpPr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89F26250-B7A8-4686-ADC6-1FF3403C71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8610464" y="4031685"/>
              <a:ext cx="1919517" cy="1581882"/>
            </a:xfrm>
            <a:prstGeom prst="rect">
              <a:avLst/>
            </a:prstGeom>
          </p:spPr>
        </p:pic>
        <p:pic>
          <p:nvPicPr>
            <p:cNvPr id="19" name="Imagem 18">
              <a:extLst>
                <a:ext uri="{FF2B5EF4-FFF2-40B4-BE49-F238E27FC236}">
                  <a16:creationId xmlns:a16="http://schemas.microsoft.com/office/drawing/2014/main" id="{4364C0A0-2FAF-4FD0-A0E2-5BB2855212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69520" y="5174312"/>
              <a:ext cx="1443566" cy="1443566"/>
            </a:xfrm>
            <a:prstGeom prst="rect">
              <a:avLst/>
            </a:prstGeom>
          </p:spPr>
        </p:pic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8982003D-3A00-415E-B373-1E0A69887773}"/>
                </a:ext>
              </a:extLst>
            </p:cNvPr>
            <p:cNvSpPr txBox="1"/>
            <p:nvPr/>
          </p:nvSpPr>
          <p:spPr>
            <a:xfrm>
              <a:off x="8824804" y="5593719"/>
              <a:ext cx="9895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PT" sz="4800" b="1" dirty="0">
                  <a:solidFill>
                    <a:srgbClr val="FFFF00"/>
                  </a:solidFill>
                  <a:latin typeface="Abadi" panose="020B0604020202020204" pitchFamily="34" charset="0"/>
                </a:rPr>
                <a:t>54</a:t>
              </a:r>
              <a:endParaRPr kumimoji="0" lang="pt-PT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badi" panose="020B0604020202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56092D72-2110-4D53-9621-7A790AAC8F8B}"/>
              </a:ext>
            </a:extLst>
          </p:cNvPr>
          <p:cNvGrpSpPr/>
          <p:nvPr/>
        </p:nvGrpSpPr>
        <p:grpSpPr>
          <a:xfrm flipH="1">
            <a:off x="8724861" y="1812006"/>
            <a:ext cx="2118809" cy="2829961"/>
            <a:chOff x="9201133" y="3716928"/>
            <a:chExt cx="2118809" cy="2829961"/>
          </a:xfrm>
        </p:grpSpPr>
        <p:pic>
          <p:nvPicPr>
            <p:cNvPr id="29" name="Imagem 28">
              <a:extLst>
                <a:ext uri="{FF2B5EF4-FFF2-40B4-BE49-F238E27FC236}">
                  <a16:creationId xmlns:a16="http://schemas.microsoft.com/office/drawing/2014/main" id="{05AB3188-B203-4102-9391-1FA6C1A857E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9201133" y="3716928"/>
              <a:ext cx="2118809" cy="1816122"/>
            </a:xfrm>
            <a:prstGeom prst="rect">
              <a:avLst/>
            </a:prstGeom>
          </p:spPr>
        </p:pic>
        <p:pic>
          <p:nvPicPr>
            <p:cNvPr id="30" name="Imagem 29">
              <a:extLst>
                <a:ext uri="{FF2B5EF4-FFF2-40B4-BE49-F238E27FC236}">
                  <a16:creationId xmlns:a16="http://schemas.microsoft.com/office/drawing/2014/main" id="{0237C002-67BB-4948-9012-0BF3D9299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201133" y="5102012"/>
              <a:ext cx="1438781" cy="1444877"/>
            </a:xfrm>
            <a:prstGeom prst="rect">
              <a:avLst/>
            </a:prstGeom>
          </p:spPr>
        </p:pic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7C0D08F3-7524-4173-A0D4-60E0857D4717}"/>
                </a:ext>
              </a:extLst>
            </p:cNvPr>
            <p:cNvSpPr txBox="1"/>
            <p:nvPr/>
          </p:nvSpPr>
          <p:spPr>
            <a:xfrm>
              <a:off x="9406889" y="5474940"/>
              <a:ext cx="9895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PT" sz="4800" b="1" dirty="0">
                  <a:solidFill>
                    <a:srgbClr val="FFFF00"/>
                  </a:solidFill>
                  <a:latin typeface="Abadi" panose="020B0604020202020204" pitchFamily="34" charset="0"/>
                </a:rPr>
                <a:t>24</a:t>
              </a:r>
              <a:endParaRPr kumimoji="0" lang="pt-PT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badi" panose="020B0604020202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2" name="Agrupar 1">
            <a:extLst>
              <a:ext uri="{FF2B5EF4-FFF2-40B4-BE49-F238E27FC236}">
                <a16:creationId xmlns:a16="http://schemas.microsoft.com/office/drawing/2014/main" id="{52DC3263-64AE-48B4-8AE1-7568075C087E}"/>
              </a:ext>
            </a:extLst>
          </p:cNvPr>
          <p:cNvGrpSpPr/>
          <p:nvPr/>
        </p:nvGrpSpPr>
        <p:grpSpPr>
          <a:xfrm>
            <a:off x="6347352" y="3828294"/>
            <a:ext cx="1921602" cy="2489421"/>
            <a:chOff x="1617537" y="2290907"/>
            <a:chExt cx="1921602" cy="2489421"/>
          </a:xfrm>
        </p:grpSpPr>
        <p:pic>
          <p:nvPicPr>
            <p:cNvPr id="24" name="Imagem 23">
              <a:extLst>
                <a:ext uri="{FF2B5EF4-FFF2-40B4-BE49-F238E27FC236}">
                  <a16:creationId xmlns:a16="http://schemas.microsoft.com/office/drawing/2014/main" id="{8C808E78-EEE9-4A17-9AD3-5225544BDDD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617537" y="2290907"/>
              <a:ext cx="1921602" cy="1519104"/>
            </a:xfrm>
            <a:prstGeom prst="rect">
              <a:avLst/>
            </a:prstGeom>
          </p:spPr>
        </p:pic>
        <p:pic>
          <p:nvPicPr>
            <p:cNvPr id="26" name="Imagem 25">
              <a:extLst>
                <a:ext uri="{FF2B5EF4-FFF2-40B4-BE49-F238E27FC236}">
                  <a16:creationId xmlns:a16="http://schemas.microsoft.com/office/drawing/2014/main" id="{00C940A1-AF3E-4E9B-A3BF-31E32B6DDF4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100358" y="3335451"/>
              <a:ext cx="1438781" cy="1444877"/>
            </a:xfrm>
            <a:prstGeom prst="rect">
              <a:avLst/>
            </a:prstGeom>
          </p:spPr>
        </p:pic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307D6736-E3BB-426A-B4FA-8472FDAEB82E}"/>
                </a:ext>
              </a:extLst>
            </p:cNvPr>
            <p:cNvSpPr txBox="1"/>
            <p:nvPr/>
          </p:nvSpPr>
          <p:spPr>
            <a:xfrm>
              <a:off x="2343822" y="3708379"/>
              <a:ext cx="9895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PT" sz="4800" b="1" dirty="0">
                  <a:solidFill>
                    <a:srgbClr val="FFFF00"/>
                  </a:solidFill>
                  <a:latin typeface="Abadi" panose="020B0604020202020204" pitchFamily="34" charset="0"/>
                </a:rPr>
                <a:t>42</a:t>
              </a:r>
              <a:endParaRPr kumimoji="0" lang="pt-PT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badi" panose="020B0604020202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3" name="Agrupar 2">
            <a:extLst>
              <a:ext uri="{FF2B5EF4-FFF2-40B4-BE49-F238E27FC236}">
                <a16:creationId xmlns:a16="http://schemas.microsoft.com/office/drawing/2014/main" id="{90D6379B-70FB-4A93-925B-CA54927CC6CF}"/>
              </a:ext>
            </a:extLst>
          </p:cNvPr>
          <p:cNvGrpSpPr/>
          <p:nvPr/>
        </p:nvGrpSpPr>
        <p:grpSpPr>
          <a:xfrm>
            <a:off x="868567" y="3437071"/>
            <a:ext cx="2038831" cy="2747088"/>
            <a:chOff x="6438740" y="1735871"/>
            <a:chExt cx="2038831" cy="2747088"/>
          </a:xfrm>
        </p:grpSpPr>
        <p:grpSp>
          <p:nvGrpSpPr>
            <p:cNvPr id="21" name="Agrupar 20">
              <a:extLst>
                <a:ext uri="{FF2B5EF4-FFF2-40B4-BE49-F238E27FC236}">
                  <a16:creationId xmlns:a16="http://schemas.microsoft.com/office/drawing/2014/main" id="{AEACF892-3ABA-4DEA-9D52-3B699E448933}"/>
                </a:ext>
              </a:extLst>
            </p:cNvPr>
            <p:cNvGrpSpPr/>
            <p:nvPr/>
          </p:nvGrpSpPr>
          <p:grpSpPr>
            <a:xfrm>
              <a:off x="7006709" y="3039393"/>
              <a:ext cx="1443566" cy="1443566"/>
              <a:chOff x="1662019" y="3388073"/>
              <a:chExt cx="1443566" cy="1443566"/>
            </a:xfrm>
          </p:grpSpPr>
          <p:pic>
            <p:nvPicPr>
              <p:cNvPr id="10" name="Imagem 9">
                <a:extLst>
                  <a:ext uri="{FF2B5EF4-FFF2-40B4-BE49-F238E27FC236}">
                    <a16:creationId xmlns:a16="http://schemas.microsoft.com/office/drawing/2014/main" id="{F6CA7A2D-6F3C-495E-B35A-8A3BA2F14E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62019" y="3388073"/>
                <a:ext cx="1443566" cy="1443566"/>
              </a:xfrm>
              <a:prstGeom prst="rect">
                <a:avLst/>
              </a:prstGeom>
            </p:spPr>
          </p:pic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B8A0E27A-48F0-4435-9975-52AC4074582B}"/>
                  </a:ext>
                </a:extLst>
              </p:cNvPr>
              <p:cNvSpPr txBox="1"/>
              <p:nvPr/>
            </p:nvSpPr>
            <p:spPr>
              <a:xfrm>
                <a:off x="1920066" y="3744582"/>
                <a:ext cx="9895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PT" sz="4800" b="1" dirty="0">
                    <a:solidFill>
                      <a:srgbClr val="FFFF00"/>
                    </a:solidFill>
                    <a:latin typeface="Abadi" panose="020B0604020202020204" pitchFamily="34" charset="0"/>
                  </a:rPr>
                  <a:t>36</a:t>
                </a:r>
                <a:endParaRPr kumimoji="0" lang="pt-PT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23" name="Imagem 22">
              <a:extLst>
                <a:ext uri="{FF2B5EF4-FFF2-40B4-BE49-F238E27FC236}">
                  <a16:creationId xmlns:a16="http://schemas.microsoft.com/office/drawing/2014/main" id="{9E4BD53F-D933-4075-9B14-7FF73C8615C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438740" y="1735871"/>
              <a:ext cx="2038831" cy="185548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478964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Agrupar 20">
            <a:extLst>
              <a:ext uri="{FF2B5EF4-FFF2-40B4-BE49-F238E27FC236}">
                <a16:creationId xmlns:a16="http://schemas.microsoft.com/office/drawing/2014/main" id="{AEACF892-3ABA-4DEA-9D52-3B699E448933}"/>
              </a:ext>
            </a:extLst>
          </p:cNvPr>
          <p:cNvGrpSpPr/>
          <p:nvPr/>
        </p:nvGrpSpPr>
        <p:grpSpPr>
          <a:xfrm>
            <a:off x="7006709" y="1989109"/>
            <a:ext cx="1845186" cy="2493850"/>
            <a:chOff x="1662019" y="2337789"/>
            <a:chExt cx="1845186" cy="2493850"/>
          </a:xfrm>
        </p:grpSpPr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60E1F213-56F1-4640-A634-D472FA5470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1762080" y="2337789"/>
              <a:ext cx="1745125" cy="1420083"/>
            </a:xfrm>
            <a:prstGeom prst="rect">
              <a:avLst/>
            </a:prstGeom>
          </p:spPr>
        </p:pic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F6CA7A2D-6F3C-495E-B35A-8A3BA2F14E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62019" y="3388073"/>
              <a:ext cx="1443566" cy="1443566"/>
            </a:xfrm>
            <a:prstGeom prst="rect">
              <a:avLst/>
            </a:prstGeom>
          </p:spPr>
        </p:pic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B8A0E27A-48F0-4435-9975-52AC4074582B}"/>
                </a:ext>
              </a:extLst>
            </p:cNvPr>
            <p:cNvSpPr txBox="1"/>
            <p:nvPr/>
          </p:nvSpPr>
          <p:spPr>
            <a:xfrm>
              <a:off x="1938920" y="3782290"/>
              <a:ext cx="9895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4800" b="1" dirty="0">
                  <a:solidFill>
                    <a:srgbClr val="FFFF00"/>
                  </a:solidFill>
                  <a:latin typeface="Abadi" panose="020B0604020202020204" pitchFamily="34" charset="0"/>
                </a:rPr>
                <a:t>25</a:t>
              </a:r>
              <a:endParaRPr lang="pt-PT" b="1" dirty="0">
                <a:solidFill>
                  <a:srgbClr val="FFFF00"/>
                </a:solidFill>
                <a:latin typeface="Abadi" panose="020B0604020202020204" pitchFamily="34" charset="0"/>
              </a:endParaRPr>
            </a:p>
          </p:txBody>
        </p:sp>
      </p:grpSp>
      <p:sp>
        <p:nvSpPr>
          <p:cNvPr id="17" name="Nuvem 16">
            <a:extLst>
              <a:ext uri="{FF2B5EF4-FFF2-40B4-BE49-F238E27FC236}">
                <a16:creationId xmlns:a16="http://schemas.microsoft.com/office/drawing/2014/main" id="{9C7169E6-0BE4-4E41-8150-AB6ADE87D928}"/>
              </a:ext>
            </a:extLst>
          </p:cNvPr>
          <p:cNvSpPr/>
          <p:nvPr/>
        </p:nvSpPr>
        <p:spPr>
          <a:xfrm>
            <a:off x="4189863" y="131163"/>
            <a:ext cx="3411940" cy="2156669"/>
          </a:xfrm>
          <a:prstGeom prst="cloud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6600" b="1" dirty="0">
                <a:solidFill>
                  <a:schemeClr val="tx1"/>
                </a:solidFill>
                <a:latin typeface="Abadi" panose="020B0604020202020204" pitchFamily="34" charset="0"/>
              </a:rPr>
              <a:t>5 x 2</a:t>
            </a:r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F209871C-F165-4367-94EB-F8DE0AFF617C}"/>
              </a:ext>
            </a:extLst>
          </p:cNvPr>
          <p:cNvGrpSpPr/>
          <p:nvPr/>
        </p:nvGrpSpPr>
        <p:grpSpPr>
          <a:xfrm>
            <a:off x="3935372" y="3651924"/>
            <a:ext cx="1960461" cy="2586193"/>
            <a:chOff x="8569520" y="4031685"/>
            <a:chExt cx="1960461" cy="2586193"/>
          </a:xfrm>
        </p:grpSpPr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89F26250-B7A8-4686-ADC6-1FF3403C71F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8610464" y="4031685"/>
              <a:ext cx="1919517" cy="1581882"/>
            </a:xfrm>
            <a:prstGeom prst="rect">
              <a:avLst/>
            </a:prstGeom>
          </p:spPr>
        </p:pic>
        <p:pic>
          <p:nvPicPr>
            <p:cNvPr id="19" name="Imagem 18">
              <a:extLst>
                <a:ext uri="{FF2B5EF4-FFF2-40B4-BE49-F238E27FC236}">
                  <a16:creationId xmlns:a16="http://schemas.microsoft.com/office/drawing/2014/main" id="{4364C0A0-2FAF-4FD0-A0E2-5BB2855212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69520" y="5174312"/>
              <a:ext cx="1443566" cy="1443566"/>
            </a:xfrm>
            <a:prstGeom prst="rect">
              <a:avLst/>
            </a:prstGeom>
          </p:spPr>
        </p:pic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8982003D-3A00-415E-B373-1E0A69887773}"/>
                </a:ext>
              </a:extLst>
            </p:cNvPr>
            <p:cNvSpPr txBox="1"/>
            <p:nvPr/>
          </p:nvSpPr>
          <p:spPr>
            <a:xfrm>
              <a:off x="9022768" y="5584293"/>
              <a:ext cx="9895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4800" b="1" dirty="0">
                  <a:solidFill>
                    <a:srgbClr val="FFFF00"/>
                  </a:solidFill>
                  <a:latin typeface="Abadi" panose="020B0604020202020204" pitchFamily="34" charset="0"/>
                </a:rPr>
                <a:t>7</a:t>
              </a:r>
              <a:endParaRPr lang="pt-PT" b="1" dirty="0">
                <a:solidFill>
                  <a:srgbClr val="FFFF00"/>
                </a:solidFill>
                <a:latin typeface="Abadi" panose="020B0604020202020204" pitchFamily="34" charset="0"/>
              </a:endParaRPr>
            </a:p>
          </p:txBody>
        </p:sp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56092D72-2110-4D53-9621-7A790AAC8F8B}"/>
              </a:ext>
            </a:extLst>
          </p:cNvPr>
          <p:cNvGrpSpPr/>
          <p:nvPr/>
        </p:nvGrpSpPr>
        <p:grpSpPr>
          <a:xfrm flipH="1">
            <a:off x="8851895" y="3535772"/>
            <a:ext cx="2118809" cy="2829961"/>
            <a:chOff x="9201133" y="3716928"/>
            <a:chExt cx="2118809" cy="2829961"/>
          </a:xfrm>
        </p:grpSpPr>
        <p:pic>
          <p:nvPicPr>
            <p:cNvPr id="29" name="Imagem 28">
              <a:extLst>
                <a:ext uri="{FF2B5EF4-FFF2-40B4-BE49-F238E27FC236}">
                  <a16:creationId xmlns:a16="http://schemas.microsoft.com/office/drawing/2014/main" id="{05AB3188-B203-4102-9391-1FA6C1A857E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9201133" y="3716928"/>
              <a:ext cx="2118809" cy="1816122"/>
            </a:xfrm>
            <a:prstGeom prst="rect">
              <a:avLst/>
            </a:prstGeom>
          </p:spPr>
        </p:pic>
        <p:pic>
          <p:nvPicPr>
            <p:cNvPr id="30" name="Imagem 29">
              <a:extLst>
                <a:ext uri="{FF2B5EF4-FFF2-40B4-BE49-F238E27FC236}">
                  <a16:creationId xmlns:a16="http://schemas.microsoft.com/office/drawing/2014/main" id="{0237C002-67BB-4948-9012-0BF3D9299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201133" y="5102012"/>
              <a:ext cx="1438781" cy="1444877"/>
            </a:xfrm>
            <a:prstGeom prst="rect">
              <a:avLst/>
            </a:prstGeom>
          </p:spPr>
        </p:pic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7C0D08F3-7524-4173-A0D4-60E0857D4717}"/>
                </a:ext>
              </a:extLst>
            </p:cNvPr>
            <p:cNvSpPr txBox="1"/>
            <p:nvPr/>
          </p:nvSpPr>
          <p:spPr>
            <a:xfrm>
              <a:off x="9406889" y="5484367"/>
              <a:ext cx="9895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4800" b="1" dirty="0">
                  <a:solidFill>
                    <a:srgbClr val="FFFF00"/>
                  </a:solidFill>
                  <a:latin typeface="Abadi" panose="020B0604020202020204" pitchFamily="34" charset="0"/>
                </a:rPr>
                <a:t>10</a:t>
              </a:r>
              <a:endParaRPr lang="pt-PT" b="1" dirty="0">
                <a:solidFill>
                  <a:srgbClr val="FFFF00"/>
                </a:solidFill>
                <a:latin typeface="Abadi" panose="020B0604020202020204" pitchFamily="34" charset="0"/>
              </a:endParaRPr>
            </a:p>
          </p:txBody>
        </p:sp>
      </p:grpSp>
      <p:grpSp>
        <p:nvGrpSpPr>
          <p:cNvPr id="2" name="Agrupar 1">
            <a:extLst>
              <a:ext uri="{FF2B5EF4-FFF2-40B4-BE49-F238E27FC236}">
                <a16:creationId xmlns:a16="http://schemas.microsoft.com/office/drawing/2014/main" id="{52DC3263-64AE-48B4-8AE1-7568075C087E}"/>
              </a:ext>
            </a:extLst>
          </p:cNvPr>
          <p:cNvGrpSpPr/>
          <p:nvPr/>
        </p:nvGrpSpPr>
        <p:grpSpPr>
          <a:xfrm>
            <a:off x="1308687" y="2184289"/>
            <a:ext cx="1921602" cy="2489421"/>
            <a:chOff x="1617537" y="2290907"/>
            <a:chExt cx="1921602" cy="2489421"/>
          </a:xfrm>
        </p:grpSpPr>
        <p:pic>
          <p:nvPicPr>
            <p:cNvPr id="24" name="Imagem 23">
              <a:extLst>
                <a:ext uri="{FF2B5EF4-FFF2-40B4-BE49-F238E27FC236}">
                  <a16:creationId xmlns:a16="http://schemas.microsoft.com/office/drawing/2014/main" id="{8C808E78-EEE9-4A17-9AD3-5225544BDDD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617537" y="2290907"/>
              <a:ext cx="1921602" cy="1519104"/>
            </a:xfrm>
            <a:prstGeom prst="rect">
              <a:avLst/>
            </a:prstGeom>
          </p:spPr>
        </p:pic>
        <p:pic>
          <p:nvPicPr>
            <p:cNvPr id="26" name="Imagem 25">
              <a:extLst>
                <a:ext uri="{FF2B5EF4-FFF2-40B4-BE49-F238E27FC236}">
                  <a16:creationId xmlns:a16="http://schemas.microsoft.com/office/drawing/2014/main" id="{00C940A1-AF3E-4E9B-A3BF-31E32B6DDF4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00358" y="3335451"/>
              <a:ext cx="1438781" cy="1444877"/>
            </a:xfrm>
            <a:prstGeom prst="rect">
              <a:avLst/>
            </a:prstGeom>
          </p:spPr>
        </p:pic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307D6736-E3BB-426A-B4FA-8472FDAEB82E}"/>
                </a:ext>
              </a:extLst>
            </p:cNvPr>
            <p:cNvSpPr txBox="1"/>
            <p:nvPr/>
          </p:nvSpPr>
          <p:spPr>
            <a:xfrm>
              <a:off x="2343822" y="3717806"/>
              <a:ext cx="9895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4800" b="1" dirty="0">
                  <a:solidFill>
                    <a:srgbClr val="FFFF00"/>
                  </a:solidFill>
                  <a:latin typeface="Abadi" panose="020B0604020202020204" pitchFamily="34" charset="0"/>
                </a:rPr>
                <a:t>15</a:t>
              </a:r>
              <a:endParaRPr lang="pt-PT" b="1" dirty="0">
                <a:solidFill>
                  <a:srgbClr val="FFFF00"/>
                </a:solidFill>
                <a:latin typeface="Abadi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709738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Nuvem 16">
            <a:extLst>
              <a:ext uri="{FF2B5EF4-FFF2-40B4-BE49-F238E27FC236}">
                <a16:creationId xmlns:a16="http://schemas.microsoft.com/office/drawing/2014/main" id="{9C7169E6-0BE4-4E41-8150-AB6ADE87D928}"/>
              </a:ext>
            </a:extLst>
          </p:cNvPr>
          <p:cNvSpPr/>
          <p:nvPr/>
        </p:nvSpPr>
        <p:spPr>
          <a:xfrm>
            <a:off x="4189863" y="131163"/>
            <a:ext cx="3411940" cy="2156669"/>
          </a:xfrm>
          <a:prstGeom prst="cloud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6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" panose="020B0604020202020204" pitchFamily="34" charset="0"/>
                <a:ea typeface="+mn-ea"/>
                <a:cs typeface="+mn-cs"/>
              </a:rPr>
              <a:t>9 x 0</a:t>
            </a:r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DA3CEEFB-68CD-45B4-B990-90F3CDD394A6}"/>
              </a:ext>
            </a:extLst>
          </p:cNvPr>
          <p:cNvGrpSpPr/>
          <p:nvPr/>
        </p:nvGrpSpPr>
        <p:grpSpPr>
          <a:xfrm>
            <a:off x="8608520" y="3377411"/>
            <a:ext cx="2143183" cy="2761373"/>
            <a:chOff x="8718805" y="2235028"/>
            <a:chExt cx="2143183" cy="2761373"/>
          </a:xfrm>
        </p:grpSpPr>
        <p:grpSp>
          <p:nvGrpSpPr>
            <p:cNvPr id="21" name="Agrupar 20">
              <a:extLst>
                <a:ext uri="{FF2B5EF4-FFF2-40B4-BE49-F238E27FC236}">
                  <a16:creationId xmlns:a16="http://schemas.microsoft.com/office/drawing/2014/main" id="{AEACF892-3ABA-4DEA-9D52-3B699E448933}"/>
                </a:ext>
              </a:extLst>
            </p:cNvPr>
            <p:cNvGrpSpPr/>
            <p:nvPr/>
          </p:nvGrpSpPr>
          <p:grpSpPr>
            <a:xfrm>
              <a:off x="9418422" y="3552835"/>
              <a:ext cx="1443566" cy="1443566"/>
              <a:chOff x="1662019" y="3388073"/>
              <a:chExt cx="1443566" cy="1443566"/>
            </a:xfrm>
          </p:grpSpPr>
          <p:pic>
            <p:nvPicPr>
              <p:cNvPr id="10" name="Imagem 9">
                <a:extLst>
                  <a:ext uri="{FF2B5EF4-FFF2-40B4-BE49-F238E27FC236}">
                    <a16:creationId xmlns:a16="http://schemas.microsoft.com/office/drawing/2014/main" id="{F6CA7A2D-6F3C-495E-B35A-8A3BA2F14E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62019" y="3388073"/>
                <a:ext cx="1443566" cy="1443566"/>
              </a:xfrm>
              <a:prstGeom prst="rect">
                <a:avLst/>
              </a:prstGeom>
            </p:spPr>
          </p:pic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B8A0E27A-48F0-4435-9975-52AC4074582B}"/>
                  </a:ext>
                </a:extLst>
              </p:cNvPr>
              <p:cNvSpPr txBox="1"/>
              <p:nvPr/>
            </p:nvSpPr>
            <p:spPr>
              <a:xfrm>
                <a:off x="2097634" y="3799174"/>
                <a:ext cx="9895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PT" sz="4800" b="1" dirty="0">
                    <a:solidFill>
                      <a:srgbClr val="FFFF00"/>
                    </a:solidFill>
                    <a:latin typeface="Abadi" panose="020B0604020202020204" pitchFamily="34" charset="0"/>
                  </a:rPr>
                  <a:t>1</a:t>
                </a:r>
                <a:endParaRPr kumimoji="0" lang="pt-PT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23" name="Imagem 22">
              <a:extLst>
                <a:ext uri="{FF2B5EF4-FFF2-40B4-BE49-F238E27FC236}">
                  <a16:creationId xmlns:a16="http://schemas.microsoft.com/office/drawing/2014/main" id="{2F60F09B-19A2-4DB6-9C65-5C948334D87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718805" y="2235028"/>
              <a:ext cx="2106399" cy="1728908"/>
            </a:xfrm>
            <a:prstGeom prst="rect">
              <a:avLst/>
            </a:prstGeom>
          </p:spPr>
        </p:pic>
      </p:grpSp>
      <p:grpSp>
        <p:nvGrpSpPr>
          <p:cNvPr id="6" name="Agrupar 5">
            <a:extLst>
              <a:ext uri="{FF2B5EF4-FFF2-40B4-BE49-F238E27FC236}">
                <a16:creationId xmlns:a16="http://schemas.microsoft.com/office/drawing/2014/main" id="{73033F26-33B1-46F4-B8CA-91DF2A306665}"/>
              </a:ext>
            </a:extLst>
          </p:cNvPr>
          <p:cNvGrpSpPr/>
          <p:nvPr/>
        </p:nvGrpSpPr>
        <p:grpSpPr>
          <a:xfrm>
            <a:off x="3653804" y="2928173"/>
            <a:ext cx="1970075" cy="2626687"/>
            <a:chOff x="3336462" y="3458491"/>
            <a:chExt cx="1970075" cy="2626687"/>
          </a:xfrm>
        </p:grpSpPr>
        <p:grpSp>
          <p:nvGrpSpPr>
            <p:cNvPr id="22" name="Agrupar 21">
              <a:extLst>
                <a:ext uri="{FF2B5EF4-FFF2-40B4-BE49-F238E27FC236}">
                  <a16:creationId xmlns:a16="http://schemas.microsoft.com/office/drawing/2014/main" id="{F209871C-F165-4367-94EB-F8DE0AFF617C}"/>
                </a:ext>
              </a:extLst>
            </p:cNvPr>
            <p:cNvGrpSpPr/>
            <p:nvPr/>
          </p:nvGrpSpPr>
          <p:grpSpPr>
            <a:xfrm>
              <a:off x="3862971" y="4641612"/>
              <a:ext cx="1443566" cy="1443566"/>
              <a:chOff x="8569520" y="5174312"/>
              <a:chExt cx="1443566" cy="1443566"/>
            </a:xfrm>
          </p:grpSpPr>
          <p:pic>
            <p:nvPicPr>
              <p:cNvPr id="19" name="Imagem 18">
                <a:extLst>
                  <a:ext uri="{FF2B5EF4-FFF2-40B4-BE49-F238E27FC236}">
                    <a16:creationId xmlns:a16="http://schemas.microsoft.com/office/drawing/2014/main" id="{4364C0A0-2FAF-4FD0-A0E2-5BB2855212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569520" y="5174312"/>
                <a:ext cx="1443566" cy="1443566"/>
              </a:xfrm>
              <a:prstGeom prst="rect">
                <a:avLst/>
              </a:prstGeom>
            </p:spPr>
          </p:pic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8982003D-3A00-415E-B373-1E0A69887773}"/>
                  </a:ext>
                </a:extLst>
              </p:cNvPr>
              <p:cNvSpPr txBox="1"/>
              <p:nvPr/>
            </p:nvSpPr>
            <p:spPr>
              <a:xfrm>
                <a:off x="8985243" y="5609321"/>
                <a:ext cx="9895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PT" sz="4800" b="1" dirty="0">
                    <a:solidFill>
                      <a:srgbClr val="FFFF00"/>
                    </a:solidFill>
                    <a:latin typeface="Abadi" panose="020B0604020202020204" pitchFamily="34" charset="0"/>
                  </a:rPr>
                  <a:t>9</a:t>
                </a:r>
                <a:endParaRPr kumimoji="0" lang="pt-PT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28" name="Imagem 27">
              <a:extLst>
                <a:ext uri="{FF2B5EF4-FFF2-40B4-BE49-F238E27FC236}">
                  <a16:creationId xmlns:a16="http://schemas.microsoft.com/office/drawing/2014/main" id="{91C23ECB-21FA-4337-A655-FD02A9D112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336462" y="3458491"/>
              <a:ext cx="1830845" cy="1686846"/>
            </a:xfrm>
            <a:prstGeom prst="rect">
              <a:avLst/>
            </a:prstGeom>
          </p:spPr>
        </p:pic>
      </p:grpSp>
      <p:grpSp>
        <p:nvGrpSpPr>
          <p:cNvPr id="7" name="Agrupar 6">
            <a:extLst>
              <a:ext uri="{FF2B5EF4-FFF2-40B4-BE49-F238E27FC236}">
                <a16:creationId xmlns:a16="http://schemas.microsoft.com/office/drawing/2014/main" id="{7A6E85A4-7639-4B29-8117-F5EAC63B052B}"/>
              </a:ext>
            </a:extLst>
          </p:cNvPr>
          <p:cNvGrpSpPr/>
          <p:nvPr/>
        </p:nvGrpSpPr>
        <p:grpSpPr>
          <a:xfrm>
            <a:off x="6583136" y="1906221"/>
            <a:ext cx="2153374" cy="2642237"/>
            <a:chOff x="7088793" y="3550270"/>
            <a:chExt cx="2153374" cy="2642237"/>
          </a:xfrm>
        </p:grpSpPr>
        <p:grpSp>
          <p:nvGrpSpPr>
            <p:cNvPr id="32" name="Agrupar 31">
              <a:extLst>
                <a:ext uri="{FF2B5EF4-FFF2-40B4-BE49-F238E27FC236}">
                  <a16:creationId xmlns:a16="http://schemas.microsoft.com/office/drawing/2014/main" id="{56092D72-2110-4D53-9621-7A790AAC8F8B}"/>
                </a:ext>
              </a:extLst>
            </p:cNvPr>
            <p:cNvGrpSpPr/>
            <p:nvPr/>
          </p:nvGrpSpPr>
          <p:grpSpPr>
            <a:xfrm flipH="1">
              <a:off x="7088793" y="4747630"/>
              <a:ext cx="1438781" cy="1444877"/>
              <a:chOff x="9201133" y="5102012"/>
              <a:chExt cx="1438781" cy="1444877"/>
            </a:xfrm>
          </p:grpSpPr>
          <p:pic>
            <p:nvPicPr>
              <p:cNvPr id="30" name="Imagem 29">
                <a:extLst>
                  <a:ext uri="{FF2B5EF4-FFF2-40B4-BE49-F238E27FC236}">
                    <a16:creationId xmlns:a16="http://schemas.microsoft.com/office/drawing/2014/main" id="{0237C002-67BB-4948-9012-0BF3D9299D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201133" y="5102012"/>
                <a:ext cx="1438781" cy="1444877"/>
              </a:xfrm>
              <a:prstGeom prst="rect">
                <a:avLst/>
              </a:prstGeom>
            </p:spPr>
          </p:pic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7C0D08F3-7524-4173-A0D4-60E0857D4717}"/>
                  </a:ext>
                </a:extLst>
              </p:cNvPr>
              <p:cNvSpPr txBox="1"/>
              <p:nvPr/>
            </p:nvSpPr>
            <p:spPr>
              <a:xfrm>
                <a:off x="9348724" y="5483623"/>
                <a:ext cx="9895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PT" sz="4800" b="1" dirty="0">
                    <a:solidFill>
                      <a:srgbClr val="FFFF00"/>
                    </a:solidFill>
                    <a:latin typeface="Abadi" panose="020B0604020202020204" pitchFamily="34" charset="0"/>
                  </a:rPr>
                  <a:t>10</a:t>
                </a:r>
                <a:endParaRPr kumimoji="0" lang="pt-PT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29" name="Imagem 28">
              <a:extLst>
                <a:ext uri="{FF2B5EF4-FFF2-40B4-BE49-F238E27FC236}">
                  <a16:creationId xmlns:a16="http://schemas.microsoft.com/office/drawing/2014/main" id="{DD84703F-F106-4C7A-8E5E-271FBBD832D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7123357" y="3550270"/>
              <a:ext cx="2118810" cy="1746120"/>
            </a:xfrm>
            <a:prstGeom prst="rect">
              <a:avLst/>
            </a:prstGeom>
          </p:spPr>
        </p:pic>
      </p:grpSp>
      <p:grpSp>
        <p:nvGrpSpPr>
          <p:cNvPr id="3" name="Agrupar 2">
            <a:extLst>
              <a:ext uri="{FF2B5EF4-FFF2-40B4-BE49-F238E27FC236}">
                <a16:creationId xmlns:a16="http://schemas.microsoft.com/office/drawing/2014/main" id="{9D6D9834-AC92-482F-B366-E09A8FDE3F5A}"/>
              </a:ext>
            </a:extLst>
          </p:cNvPr>
          <p:cNvGrpSpPr/>
          <p:nvPr/>
        </p:nvGrpSpPr>
        <p:grpSpPr>
          <a:xfrm>
            <a:off x="1187025" y="1134803"/>
            <a:ext cx="2124103" cy="2814977"/>
            <a:chOff x="1129687" y="2128885"/>
            <a:chExt cx="2124103" cy="2814977"/>
          </a:xfrm>
        </p:grpSpPr>
        <p:grpSp>
          <p:nvGrpSpPr>
            <p:cNvPr id="2" name="Agrupar 1">
              <a:extLst>
                <a:ext uri="{FF2B5EF4-FFF2-40B4-BE49-F238E27FC236}">
                  <a16:creationId xmlns:a16="http://schemas.microsoft.com/office/drawing/2014/main" id="{52DC3263-64AE-48B4-8AE1-7568075C087E}"/>
                </a:ext>
              </a:extLst>
            </p:cNvPr>
            <p:cNvGrpSpPr/>
            <p:nvPr/>
          </p:nvGrpSpPr>
          <p:grpSpPr>
            <a:xfrm>
              <a:off x="1129687" y="3498985"/>
              <a:ext cx="1438781" cy="1444877"/>
              <a:chOff x="2100358" y="3335451"/>
              <a:chExt cx="1438781" cy="1444877"/>
            </a:xfrm>
          </p:grpSpPr>
          <p:pic>
            <p:nvPicPr>
              <p:cNvPr id="26" name="Imagem 25">
                <a:extLst>
                  <a:ext uri="{FF2B5EF4-FFF2-40B4-BE49-F238E27FC236}">
                    <a16:creationId xmlns:a16="http://schemas.microsoft.com/office/drawing/2014/main" id="{00C940A1-AF3E-4E9B-A3BF-31E32B6DDF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00358" y="3335451"/>
                <a:ext cx="1438781" cy="1444877"/>
              </a:xfrm>
              <a:prstGeom prst="rect">
                <a:avLst/>
              </a:prstGeom>
            </p:spPr>
          </p:pic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307D6736-E3BB-426A-B4FA-8472FDAEB82E}"/>
                  </a:ext>
                </a:extLst>
              </p:cNvPr>
              <p:cNvSpPr txBox="1"/>
              <p:nvPr/>
            </p:nvSpPr>
            <p:spPr>
              <a:xfrm>
                <a:off x="2513129" y="3753462"/>
                <a:ext cx="9895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PT" sz="4800" b="1" dirty="0">
                    <a:solidFill>
                      <a:srgbClr val="FFFF00"/>
                    </a:solidFill>
                    <a:latin typeface="Abadi" panose="020B0604020202020204" pitchFamily="34" charset="0"/>
                  </a:rPr>
                  <a:t>0</a:t>
                </a:r>
                <a:endParaRPr kumimoji="0" lang="pt-PT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34" name="Imagem 33">
              <a:extLst>
                <a:ext uri="{FF2B5EF4-FFF2-40B4-BE49-F238E27FC236}">
                  <a16:creationId xmlns:a16="http://schemas.microsoft.com/office/drawing/2014/main" id="{98E89F0D-4466-4DB1-8B35-57D6E65B982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1134981" y="2128885"/>
              <a:ext cx="2118809" cy="1928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90658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Nuvem 16">
            <a:extLst>
              <a:ext uri="{FF2B5EF4-FFF2-40B4-BE49-F238E27FC236}">
                <a16:creationId xmlns:a16="http://schemas.microsoft.com/office/drawing/2014/main" id="{9C7169E6-0BE4-4E41-8150-AB6ADE87D928}"/>
              </a:ext>
            </a:extLst>
          </p:cNvPr>
          <p:cNvSpPr/>
          <p:nvPr/>
        </p:nvSpPr>
        <p:spPr>
          <a:xfrm>
            <a:off x="4189863" y="131163"/>
            <a:ext cx="3411940" cy="2156669"/>
          </a:xfrm>
          <a:prstGeom prst="cloud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6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" panose="020B0604020202020204" pitchFamily="34" charset="0"/>
                <a:ea typeface="+mn-ea"/>
                <a:cs typeface="+mn-cs"/>
              </a:rPr>
              <a:t>2 x 5</a:t>
            </a: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D533B01C-D4DE-4ACF-89E4-4DC7E44A9A53}"/>
              </a:ext>
            </a:extLst>
          </p:cNvPr>
          <p:cNvGrpSpPr/>
          <p:nvPr/>
        </p:nvGrpSpPr>
        <p:grpSpPr>
          <a:xfrm>
            <a:off x="833241" y="3868870"/>
            <a:ext cx="1921602" cy="2480042"/>
            <a:chOff x="500152" y="3633660"/>
            <a:chExt cx="1921602" cy="2480042"/>
          </a:xfrm>
        </p:grpSpPr>
        <p:grpSp>
          <p:nvGrpSpPr>
            <p:cNvPr id="2" name="Agrupar 1">
              <a:extLst>
                <a:ext uri="{FF2B5EF4-FFF2-40B4-BE49-F238E27FC236}">
                  <a16:creationId xmlns:a16="http://schemas.microsoft.com/office/drawing/2014/main" id="{52DC3263-64AE-48B4-8AE1-7568075C087E}"/>
                </a:ext>
              </a:extLst>
            </p:cNvPr>
            <p:cNvGrpSpPr/>
            <p:nvPr/>
          </p:nvGrpSpPr>
          <p:grpSpPr>
            <a:xfrm>
              <a:off x="982973" y="4668825"/>
              <a:ext cx="1438781" cy="1444877"/>
              <a:chOff x="2100358" y="3335451"/>
              <a:chExt cx="1438781" cy="1444877"/>
            </a:xfrm>
          </p:grpSpPr>
          <p:pic>
            <p:nvPicPr>
              <p:cNvPr id="26" name="Imagem 25">
                <a:extLst>
                  <a:ext uri="{FF2B5EF4-FFF2-40B4-BE49-F238E27FC236}">
                    <a16:creationId xmlns:a16="http://schemas.microsoft.com/office/drawing/2014/main" id="{00C940A1-AF3E-4E9B-A3BF-31E32B6DDF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100358" y="3335451"/>
                <a:ext cx="1438781" cy="1444877"/>
              </a:xfrm>
              <a:prstGeom prst="rect">
                <a:avLst/>
              </a:prstGeom>
            </p:spPr>
          </p:pic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307D6736-E3BB-426A-B4FA-8472FDAEB82E}"/>
                  </a:ext>
                </a:extLst>
              </p:cNvPr>
              <p:cNvSpPr txBox="1"/>
              <p:nvPr/>
            </p:nvSpPr>
            <p:spPr>
              <a:xfrm>
                <a:off x="2353249" y="3717806"/>
                <a:ext cx="9895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PT" sz="4800" b="1" dirty="0">
                    <a:solidFill>
                      <a:srgbClr val="FFFF00"/>
                    </a:solidFill>
                    <a:latin typeface="Abadi" panose="020B0604020202020204" pitchFamily="34" charset="0"/>
                  </a:rPr>
                  <a:t>25</a:t>
                </a:r>
                <a:endParaRPr kumimoji="0" lang="pt-PT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23" name="Imagem 22">
              <a:extLst>
                <a:ext uri="{FF2B5EF4-FFF2-40B4-BE49-F238E27FC236}">
                  <a16:creationId xmlns:a16="http://schemas.microsoft.com/office/drawing/2014/main" id="{65F513EE-28CC-44F6-8BCB-3CDB989661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00152" y="3633660"/>
              <a:ext cx="1921602" cy="1519104"/>
            </a:xfrm>
            <a:prstGeom prst="rect">
              <a:avLst/>
            </a:prstGeom>
          </p:spPr>
        </p:pic>
      </p:grpSp>
      <p:grpSp>
        <p:nvGrpSpPr>
          <p:cNvPr id="7" name="Agrupar 6">
            <a:extLst>
              <a:ext uri="{FF2B5EF4-FFF2-40B4-BE49-F238E27FC236}">
                <a16:creationId xmlns:a16="http://schemas.microsoft.com/office/drawing/2014/main" id="{7BA6D77B-219E-4D03-A2D2-D0B6B4956D2B}"/>
              </a:ext>
            </a:extLst>
          </p:cNvPr>
          <p:cNvGrpSpPr/>
          <p:nvPr/>
        </p:nvGrpSpPr>
        <p:grpSpPr>
          <a:xfrm>
            <a:off x="6215155" y="2112860"/>
            <a:ext cx="1912678" cy="2522178"/>
            <a:chOff x="6323096" y="3008972"/>
            <a:chExt cx="1912678" cy="2522178"/>
          </a:xfrm>
        </p:grpSpPr>
        <p:grpSp>
          <p:nvGrpSpPr>
            <p:cNvPr id="32" name="Agrupar 31">
              <a:extLst>
                <a:ext uri="{FF2B5EF4-FFF2-40B4-BE49-F238E27FC236}">
                  <a16:creationId xmlns:a16="http://schemas.microsoft.com/office/drawing/2014/main" id="{56092D72-2110-4D53-9621-7A790AAC8F8B}"/>
                </a:ext>
              </a:extLst>
            </p:cNvPr>
            <p:cNvGrpSpPr/>
            <p:nvPr/>
          </p:nvGrpSpPr>
          <p:grpSpPr>
            <a:xfrm flipH="1">
              <a:off x="6796993" y="4086273"/>
              <a:ext cx="1438781" cy="1444877"/>
              <a:chOff x="9201133" y="5102012"/>
              <a:chExt cx="1438781" cy="1444877"/>
            </a:xfrm>
          </p:grpSpPr>
          <p:pic>
            <p:nvPicPr>
              <p:cNvPr id="30" name="Imagem 29">
                <a:extLst>
                  <a:ext uri="{FF2B5EF4-FFF2-40B4-BE49-F238E27FC236}">
                    <a16:creationId xmlns:a16="http://schemas.microsoft.com/office/drawing/2014/main" id="{0237C002-67BB-4948-9012-0BF3D9299D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201133" y="5102012"/>
                <a:ext cx="1438781" cy="1444877"/>
              </a:xfrm>
              <a:prstGeom prst="rect">
                <a:avLst/>
              </a:prstGeom>
            </p:spPr>
          </p:pic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7C0D08F3-7524-4173-A0D4-60E0857D4717}"/>
                  </a:ext>
                </a:extLst>
              </p:cNvPr>
              <p:cNvSpPr txBox="1"/>
              <p:nvPr/>
            </p:nvSpPr>
            <p:spPr>
              <a:xfrm>
                <a:off x="9388035" y="5503221"/>
                <a:ext cx="9895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PT" sz="4800" b="1" dirty="0">
                    <a:solidFill>
                      <a:srgbClr val="FFFF00"/>
                    </a:solidFill>
                    <a:latin typeface="Abadi" panose="020B0604020202020204" pitchFamily="34" charset="0"/>
                  </a:rPr>
                  <a:t> 7</a:t>
                </a:r>
                <a:endParaRPr kumimoji="0" lang="pt-PT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28" name="Imagem 27">
              <a:extLst>
                <a:ext uri="{FF2B5EF4-FFF2-40B4-BE49-F238E27FC236}">
                  <a16:creationId xmlns:a16="http://schemas.microsoft.com/office/drawing/2014/main" id="{B334CC30-27ED-4B28-A47F-CD03AB80857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323096" y="3008972"/>
              <a:ext cx="1861862" cy="1534368"/>
            </a:xfrm>
            <a:prstGeom prst="rect">
              <a:avLst/>
            </a:prstGeom>
          </p:spPr>
        </p:pic>
      </p:grpSp>
      <p:grpSp>
        <p:nvGrpSpPr>
          <p:cNvPr id="6" name="Agrupar 5">
            <a:extLst>
              <a:ext uri="{FF2B5EF4-FFF2-40B4-BE49-F238E27FC236}">
                <a16:creationId xmlns:a16="http://schemas.microsoft.com/office/drawing/2014/main" id="{070214DD-16A9-4DB6-AD37-D2A60C2E4429}"/>
              </a:ext>
            </a:extLst>
          </p:cNvPr>
          <p:cNvGrpSpPr/>
          <p:nvPr/>
        </p:nvGrpSpPr>
        <p:grpSpPr>
          <a:xfrm>
            <a:off x="3601462" y="2499090"/>
            <a:ext cx="2016983" cy="2631000"/>
            <a:chOff x="3976824" y="2534111"/>
            <a:chExt cx="2016983" cy="2631000"/>
          </a:xfrm>
        </p:grpSpPr>
        <p:grpSp>
          <p:nvGrpSpPr>
            <p:cNvPr id="22" name="Agrupar 21">
              <a:extLst>
                <a:ext uri="{FF2B5EF4-FFF2-40B4-BE49-F238E27FC236}">
                  <a16:creationId xmlns:a16="http://schemas.microsoft.com/office/drawing/2014/main" id="{F209871C-F165-4367-94EB-F8DE0AFF617C}"/>
                </a:ext>
              </a:extLst>
            </p:cNvPr>
            <p:cNvGrpSpPr/>
            <p:nvPr/>
          </p:nvGrpSpPr>
          <p:grpSpPr>
            <a:xfrm>
              <a:off x="3976824" y="3721545"/>
              <a:ext cx="1443566" cy="1443566"/>
              <a:chOff x="8569520" y="5174312"/>
              <a:chExt cx="1443566" cy="1443566"/>
            </a:xfrm>
          </p:grpSpPr>
          <p:pic>
            <p:nvPicPr>
              <p:cNvPr id="19" name="Imagem 18">
                <a:extLst>
                  <a:ext uri="{FF2B5EF4-FFF2-40B4-BE49-F238E27FC236}">
                    <a16:creationId xmlns:a16="http://schemas.microsoft.com/office/drawing/2014/main" id="{4364C0A0-2FAF-4FD0-A0E2-5BB2855212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569520" y="5174312"/>
                <a:ext cx="1443566" cy="1443566"/>
              </a:xfrm>
              <a:prstGeom prst="rect">
                <a:avLst/>
              </a:prstGeom>
            </p:spPr>
          </p:pic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8982003D-3A00-415E-B373-1E0A69887773}"/>
                  </a:ext>
                </a:extLst>
              </p:cNvPr>
              <p:cNvSpPr txBox="1"/>
              <p:nvPr/>
            </p:nvSpPr>
            <p:spPr>
              <a:xfrm>
                <a:off x="8815377" y="5556012"/>
                <a:ext cx="9895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PT" sz="4800" b="1" dirty="0">
                    <a:solidFill>
                      <a:srgbClr val="FFFF00"/>
                    </a:solidFill>
                    <a:latin typeface="Abadi" panose="020B0604020202020204" pitchFamily="34" charset="0"/>
                  </a:rPr>
                  <a:t>10</a:t>
                </a:r>
                <a:endParaRPr kumimoji="0" lang="pt-PT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29" name="Imagem 28">
              <a:extLst>
                <a:ext uri="{FF2B5EF4-FFF2-40B4-BE49-F238E27FC236}">
                  <a16:creationId xmlns:a16="http://schemas.microsoft.com/office/drawing/2014/main" id="{163BDF71-89CD-48BD-BA47-1E7B03EAF0E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4162962" y="2534111"/>
              <a:ext cx="1830845" cy="1686846"/>
            </a:xfrm>
            <a:prstGeom prst="rect">
              <a:avLst/>
            </a:prstGeom>
          </p:spPr>
        </p:pic>
      </p:grpSp>
      <p:grpSp>
        <p:nvGrpSpPr>
          <p:cNvPr id="8" name="Agrupar 7">
            <a:extLst>
              <a:ext uri="{FF2B5EF4-FFF2-40B4-BE49-F238E27FC236}">
                <a16:creationId xmlns:a16="http://schemas.microsoft.com/office/drawing/2014/main" id="{776B7386-7FE1-4A43-AD74-5049692D763C}"/>
              </a:ext>
            </a:extLst>
          </p:cNvPr>
          <p:cNvGrpSpPr/>
          <p:nvPr/>
        </p:nvGrpSpPr>
        <p:grpSpPr>
          <a:xfrm>
            <a:off x="9198440" y="3413521"/>
            <a:ext cx="1824650" cy="2581201"/>
            <a:chOff x="8883397" y="3671732"/>
            <a:chExt cx="1824650" cy="2581201"/>
          </a:xfrm>
        </p:grpSpPr>
        <p:grpSp>
          <p:nvGrpSpPr>
            <p:cNvPr id="21" name="Agrupar 20">
              <a:extLst>
                <a:ext uri="{FF2B5EF4-FFF2-40B4-BE49-F238E27FC236}">
                  <a16:creationId xmlns:a16="http://schemas.microsoft.com/office/drawing/2014/main" id="{AEACF892-3ABA-4DEA-9D52-3B699E448933}"/>
                </a:ext>
              </a:extLst>
            </p:cNvPr>
            <p:cNvGrpSpPr/>
            <p:nvPr/>
          </p:nvGrpSpPr>
          <p:grpSpPr>
            <a:xfrm>
              <a:off x="9264481" y="4809367"/>
              <a:ext cx="1443566" cy="1443566"/>
              <a:chOff x="1662019" y="3388073"/>
              <a:chExt cx="1443566" cy="1443566"/>
            </a:xfrm>
          </p:grpSpPr>
          <p:pic>
            <p:nvPicPr>
              <p:cNvPr id="10" name="Imagem 9">
                <a:extLst>
                  <a:ext uri="{FF2B5EF4-FFF2-40B4-BE49-F238E27FC236}">
                    <a16:creationId xmlns:a16="http://schemas.microsoft.com/office/drawing/2014/main" id="{F6CA7A2D-6F3C-495E-B35A-8A3BA2F14E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62019" y="3388073"/>
                <a:ext cx="1443566" cy="1443566"/>
              </a:xfrm>
              <a:prstGeom prst="rect">
                <a:avLst/>
              </a:prstGeom>
            </p:spPr>
          </p:pic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B8A0E27A-48F0-4435-9975-52AC4074582B}"/>
                  </a:ext>
                </a:extLst>
              </p:cNvPr>
              <p:cNvSpPr txBox="1"/>
              <p:nvPr/>
            </p:nvSpPr>
            <p:spPr>
              <a:xfrm>
                <a:off x="1910639" y="3772863"/>
                <a:ext cx="9895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PT" sz="4800" b="1" dirty="0">
                    <a:solidFill>
                      <a:srgbClr val="FFFF00"/>
                    </a:solidFill>
                    <a:latin typeface="Abadi" panose="020B0604020202020204" pitchFamily="34" charset="0"/>
                  </a:rPr>
                  <a:t>12</a:t>
                </a:r>
                <a:endParaRPr kumimoji="0" lang="pt-PT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34" name="Imagem 33">
              <a:extLst>
                <a:ext uri="{FF2B5EF4-FFF2-40B4-BE49-F238E27FC236}">
                  <a16:creationId xmlns:a16="http://schemas.microsoft.com/office/drawing/2014/main" id="{BB7D2988-6992-4508-8223-FFB25477E00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883397" y="3671732"/>
              <a:ext cx="1701818" cy="14435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231850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Agrupar 20">
            <a:extLst>
              <a:ext uri="{FF2B5EF4-FFF2-40B4-BE49-F238E27FC236}">
                <a16:creationId xmlns:a16="http://schemas.microsoft.com/office/drawing/2014/main" id="{AEACF892-3ABA-4DEA-9D52-3B699E448933}"/>
              </a:ext>
            </a:extLst>
          </p:cNvPr>
          <p:cNvGrpSpPr/>
          <p:nvPr/>
        </p:nvGrpSpPr>
        <p:grpSpPr>
          <a:xfrm>
            <a:off x="1243463" y="2296845"/>
            <a:ext cx="1862122" cy="2534794"/>
            <a:chOff x="1243463" y="2296845"/>
            <a:chExt cx="1862122" cy="2534794"/>
          </a:xfrm>
        </p:grpSpPr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60E1F213-56F1-4640-A634-D472FA5470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243463" y="2296845"/>
              <a:ext cx="1745125" cy="1420083"/>
            </a:xfrm>
            <a:prstGeom prst="rect">
              <a:avLst/>
            </a:prstGeom>
          </p:spPr>
        </p:pic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F6CA7A2D-6F3C-495E-B35A-8A3BA2F14E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62019" y="3388073"/>
              <a:ext cx="1443566" cy="1443566"/>
            </a:xfrm>
            <a:prstGeom prst="rect">
              <a:avLst/>
            </a:prstGeom>
          </p:spPr>
        </p:pic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B8A0E27A-48F0-4435-9975-52AC4074582B}"/>
                </a:ext>
              </a:extLst>
            </p:cNvPr>
            <p:cNvSpPr txBox="1"/>
            <p:nvPr/>
          </p:nvSpPr>
          <p:spPr>
            <a:xfrm>
              <a:off x="1938718" y="3793992"/>
              <a:ext cx="9895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4800" b="1" dirty="0">
                  <a:solidFill>
                    <a:srgbClr val="FFFF00"/>
                  </a:solidFill>
                  <a:latin typeface="Abadi" panose="020B0604020202020204" pitchFamily="34" charset="0"/>
                </a:rPr>
                <a:t>21</a:t>
              </a:r>
              <a:endParaRPr lang="pt-PT" b="1" dirty="0">
                <a:solidFill>
                  <a:srgbClr val="FFFF00"/>
                </a:solidFill>
                <a:latin typeface="Abadi" panose="020B0604020202020204" pitchFamily="34" charset="0"/>
              </a:endParaRPr>
            </a:p>
          </p:txBody>
        </p:sp>
      </p:grpSp>
      <p:sp>
        <p:nvSpPr>
          <p:cNvPr id="17" name="Nuvem 16">
            <a:extLst>
              <a:ext uri="{FF2B5EF4-FFF2-40B4-BE49-F238E27FC236}">
                <a16:creationId xmlns:a16="http://schemas.microsoft.com/office/drawing/2014/main" id="{9C7169E6-0BE4-4E41-8150-AB6ADE87D928}"/>
              </a:ext>
            </a:extLst>
          </p:cNvPr>
          <p:cNvSpPr/>
          <p:nvPr/>
        </p:nvSpPr>
        <p:spPr>
          <a:xfrm>
            <a:off x="4189863" y="131163"/>
            <a:ext cx="3411940" cy="2156669"/>
          </a:xfrm>
          <a:prstGeom prst="cloud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6600" b="1" dirty="0">
                <a:solidFill>
                  <a:schemeClr val="tx1"/>
                </a:solidFill>
                <a:latin typeface="Abadi" panose="020B0604020202020204" pitchFamily="34" charset="0"/>
              </a:rPr>
              <a:t>2 x 7</a:t>
            </a:r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F209871C-F165-4367-94EB-F8DE0AFF617C}"/>
              </a:ext>
            </a:extLst>
          </p:cNvPr>
          <p:cNvGrpSpPr/>
          <p:nvPr/>
        </p:nvGrpSpPr>
        <p:grpSpPr>
          <a:xfrm>
            <a:off x="4105153" y="3716928"/>
            <a:ext cx="1960461" cy="2586193"/>
            <a:chOff x="8569520" y="4031685"/>
            <a:chExt cx="1960461" cy="2586193"/>
          </a:xfrm>
        </p:grpSpPr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89F26250-B7A8-4686-ADC6-1FF3403C71F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8610464" y="4031685"/>
              <a:ext cx="1919517" cy="1581882"/>
            </a:xfrm>
            <a:prstGeom prst="rect">
              <a:avLst/>
            </a:prstGeom>
          </p:spPr>
        </p:pic>
        <p:pic>
          <p:nvPicPr>
            <p:cNvPr id="19" name="Imagem 18">
              <a:extLst>
                <a:ext uri="{FF2B5EF4-FFF2-40B4-BE49-F238E27FC236}">
                  <a16:creationId xmlns:a16="http://schemas.microsoft.com/office/drawing/2014/main" id="{4364C0A0-2FAF-4FD0-A0E2-5BB2855212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69520" y="5174312"/>
              <a:ext cx="1443566" cy="1443566"/>
            </a:xfrm>
            <a:prstGeom prst="rect">
              <a:avLst/>
            </a:prstGeom>
          </p:spPr>
        </p:pic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8982003D-3A00-415E-B373-1E0A69887773}"/>
                </a:ext>
              </a:extLst>
            </p:cNvPr>
            <p:cNvSpPr txBox="1"/>
            <p:nvPr/>
          </p:nvSpPr>
          <p:spPr>
            <a:xfrm>
              <a:off x="8816442" y="5566432"/>
              <a:ext cx="9895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4800" b="1" dirty="0">
                  <a:solidFill>
                    <a:srgbClr val="FFFF00"/>
                  </a:solidFill>
                  <a:latin typeface="Abadi" panose="020B0604020202020204" pitchFamily="34" charset="0"/>
                </a:rPr>
                <a:t>18</a:t>
              </a:r>
              <a:endParaRPr lang="pt-PT" b="1" dirty="0">
                <a:solidFill>
                  <a:srgbClr val="FFFF00"/>
                </a:solidFill>
                <a:latin typeface="Abadi" panose="020B0604020202020204" pitchFamily="34" charset="0"/>
              </a:endParaRP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0CCD7F6A-87F5-46D7-9617-944E543B1205}"/>
              </a:ext>
            </a:extLst>
          </p:cNvPr>
          <p:cNvGrpSpPr/>
          <p:nvPr/>
        </p:nvGrpSpPr>
        <p:grpSpPr>
          <a:xfrm>
            <a:off x="6641002" y="2321014"/>
            <a:ext cx="1922035" cy="2510625"/>
            <a:chOff x="6641002" y="2321014"/>
            <a:chExt cx="1922035" cy="2510625"/>
          </a:xfrm>
        </p:grpSpPr>
        <p:pic>
          <p:nvPicPr>
            <p:cNvPr id="23" name="Imagem 22">
              <a:extLst>
                <a:ext uri="{FF2B5EF4-FFF2-40B4-BE49-F238E27FC236}">
                  <a16:creationId xmlns:a16="http://schemas.microsoft.com/office/drawing/2014/main" id="{CA359351-0EF4-45AE-BF39-AEE039B4910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641002" y="2321014"/>
              <a:ext cx="1921602" cy="1519104"/>
            </a:xfrm>
            <a:prstGeom prst="rect">
              <a:avLst/>
            </a:prstGeom>
          </p:spPr>
        </p:pic>
        <p:pic>
          <p:nvPicPr>
            <p:cNvPr id="25" name="Imagem 24">
              <a:extLst>
                <a:ext uri="{FF2B5EF4-FFF2-40B4-BE49-F238E27FC236}">
                  <a16:creationId xmlns:a16="http://schemas.microsoft.com/office/drawing/2014/main" id="{C590527B-E661-42A6-9196-AEA84DEA084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124256" y="3386762"/>
              <a:ext cx="1438781" cy="1444877"/>
            </a:xfrm>
            <a:prstGeom prst="rect">
              <a:avLst/>
            </a:prstGeom>
          </p:spPr>
        </p:pic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02538C04-3E2B-451F-BBEC-38E7F04B311C}"/>
                </a:ext>
              </a:extLst>
            </p:cNvPr>
            <p:cNvSpPr txBox="1"/>
            <p:nvPr/>
          </p:nvSpPr>
          <p:spPr>
            <a:xfrm>
              <a:off x="7348866" y="3776708"/>
              <a:ext cx="9895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4800" b="1" dirty="0">
                  <a:solidFill>
                    <a:srgbClr val="FFFF00"/>
                  </a:solidFill>
                  <a:latin typeface="Abadi" panose="020B0604020202020204" pitchFamily="34" charset="0"/>
                </a:rPr>
                <a:t>14</a:t>
              </a:r>
              <a:endParaRPr lang="pt-PT" b="1" dirty="0">
                <a:solidFill>
                  <a:srgbClr val="FFFF00"/>
                </a:solidFill>
                <a:latin typeface="Abadi" panose="020B0604020202020204" pitchFamily="34" charset="0"/>
              </a:endParaRPr>
            </a:p>
          </p:txBody>
        </p:sp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56092D72-2110-4D53-9621-7A790AAC8F8B}"/>
              </a:ext>
            </a:extLst>
          </p:cNvPr>
          <p:cNvGrpSpPr/>
          <p:nvPr/>
        </p:nvGrpSpPr>
        <p:grpSpPr>
          <a:xfrm>
            <a:off x="9201133" y="3716928"/>
            <a:ext cx="2118809" cy="2829961"/>
            <a:chOff x="9201133" y="3716928"/>
            <a:chExt cx="2118809" cy="2829961"/>
          </a:xfrm>
        </p:grpSpPr>
        <p:pic>
          <p:nvPicPr>
            <p:cNvPr id="29" name="Imagem 28">
              <a:extLst>
                <a:ext uri="{FF2B5EF4-FFF2-40B4-BE49-F238E27FC236}">
                  <a16:creationId xmlns:a16="http://schemas.microsoft.com/office/drawing/2014/main" id="{05AB3188-B203-4102-9391-1FA6C1A857E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9201133" y="3716928"/>
              <a:ext cx="2118809" cy="1816122"/>
            </a:xfrm>
            <a:prstGeom prst="rect">
              <a:avLst/>
            </a:prstGeom>
          </p:spPr>
        </p:pic>
        <p:pic>
          <p:nvPicPr>
            <p:cNvPr id="30" name="Imagem 29">
              <a:extLst>
                <a:ext uri="{FF2B5EF4-FFF2-40B4-BE49-F238E27FC236}">
                  <a16:creationId xmlns:a16="http://schemas.microsoft.com/office/drawing/2014/main" id="{0237C002-67BB-4948-9012-0BF3D9299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201133" y="5102012"/>
              <a:ext cx="1438781" cy="1444877"/>
            </a:xfrm>
            <a:prstGeom prst="rect">
              <a:avLst/>
            </a:prstGeom>
          </p:spPr>
        </p:pic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7C0D08F3-7524-4173-A0D4-60E0857D4717}"/>
                </a:ext>
              </a:extLst>
            </p:cNvPr>
            <p:cNvSpPr txBox="1"/>
            <p:nvPr/>
          </p:nvSpPr>
          <p:spPr>
            <a:xfrm>
              <a:off x="9650355" y="5474342"/>
              <a:ext cx="9895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4800" b="1" dirty="0">
                  <a:solidFill>
                    <a:srgbClr val="FFFF00"/>
                  </a:solidFill>
                  <a:latin typeface="Abadi" panose="020B0604020202020204" pitchFamily="34" charset="0"/>
                </a:rPr>
                <a:t>7</a:t>
              </a:r>
              <a:endParaRPr lang="pt-PT" b="1" dirty="0">
                <a:solidFill>
                  <a:srgbClr val="FFFF00"/>
                </a:solidFill>
                <a:latin typeface="Abadi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269325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Nuvem 16">
            <a:extLst>
              <a:ext uri="{FF2B5EF4-FFF2-40B4-BE49-F238E27FC236}">
                <a16:creationId xmlns:a16="http://schemas.microsoft.com/office/drawing/2014/main" id="{9C7169E6-0BE4-4E41-8150-AB6ADE87D928}"/>
              </a:ext>
            </a:extLst>
          </p:cNvPr>
          <p:cNvSpPr/>
          <p:nvPr/>
        </p:nvSpPr>
        <p:spPr>
          <a:xfrm>
            <a:off x="4189863" y="131163"/>
            <a:ext cx="3411940" cy="2156669"/>
          </a:xfrm>
          <a:prstGeom prst="cloud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5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" panose="020B0604020202020204" pitchFamily="34" charset="0"/>
                <a:ea typeface="+mn-ea"/>
                <a:cs typeface="+mn-cs"/>
              </a:rPr>
              <a:t>10 x 8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7C5514D5-E26D-4913-A8F9-A88E4D3A48F7}"/>
              </a:ext>
            </a:extLst>
          </p:cNvPr>
          <p:cNvGrpSpPr/>
          <p:nvPr/>
        </p:nvGrpSpPr>
        <p:grpSpPr>
          <a:xfrm>
            <a:off x="3535420" y="2661316"/>
            <a:ext cx="1921602" cy="2503795"/>
            <a:chOff x="3738909" y="3051065"/>
            <a:chExt cx="1921602" cy="2503795"/>
          </a:xfrm>
        </p:grpSpPr>
        <p:grpSp>
          <p:nvGrpSpPr>
            <p:cNvPr id="22" name="Agrupar 21">
              <a:extLst>
                <a:ext uri="{FF2B5EF4-FFF2-40B4-BE49-F238E27FC236}">
                  <a16:creationId xmlns:a16="http://schemas.microsoft.com/office/drawing/2014/main" id="{F209871C-F165-4367-94EB-F8DE0AFF617C}"/>
                </a:ext>
              </a:extLst>
            </p:cNvPr>
            <p:cNvGrpSpPr/>
            <p:nvPr/>
          </p:nvGrpSpPr>
          <p:grpSpPr>
            <a:xfrm>
              <a:off x="4180313" y="4111294"/>
              <a:ext cx="1443566" cy="1443566"/>
              <a:chOff x="8569520" y="5174312"/>
              <a:chExt cx="1443566" cy="1443566"/>
            </a:xfrm>
          </p:grpSpPr>
          <p:pic>
            <p:nvPicPr>
              <p:cNvPr id="19" name="Imagem 18">
                <a:extLst>
                  <a:ext uri="{FF2B5EF4-FFF2-40B4-BE49-F238E27FC236}">
                    <a16:creationId xmlns:a16="http://schemas.microsoft.com/office/drawing/2014/main" id="{4364C0A0-2FAF-4FD0-A0E2-5BB2855212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569520" y="5174312"/>
                <a:ext cx="1443566" cy="1443566"/>
              </a:xfrm>
              <a:prstGeom prst="rect">
                <a:avLst/>
              </a:prstGeom>
            </p:spPr>
          </p:pic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8982003D-3A00-415E-B373-1E0A69887773}"/>
                  </a:ext>
                </a:extLst>
              </p:cNvPr>
              <p:cNvSpPr txBox="1"/>
              <p:nvPr/>
            </p:nvSpPr>
            <p:spPr>
              <a:xfrm>
                <a:off x="8994884" y="5567321"/>
                <a:ext cx="9895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PT" sz="4800" b="1" dirty="0">
                    <a:solidFill>
                      <a:srgbClr val="FFFF00"/>
                    </a:solidFill>
                    <a:latin typeface="Abadi" panose="020B0604020202020204" pitchFamily="34" charset="0"/>
                  </a:rPr>
                  <a:t>8</a:t>
                </a:r>
                <a:endParaRPr kumimoji="0" lang="pt-PT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24" name="Imagem 23">
              <a:extLst>
                <a:ext uri="{FF2B5EF4-FFF2-40B4-BE49-F238E27FC236}">
                  <a16:creationId xmlns:a16="http://schemas.microsoft.com/office/drawing/2014/main" id="{6AD63969-3049-4192-A7F3-AE99140D33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738909" y="3051065"/>
              <a:ext cx="1921602" cy="1519104"/>
            </a:xfrm>
            <a:prstGeom prst="rect">
              <a:avLst/>
            </a:prstGeom>
          </p:spPr>
        </p:pic>
      </p:grpSp>
      <p:grpSp>
        <p:nvGrpSpPr>
          <p:cNvPr id="5" name="Agrupar 4">
            <a:extLst>
              <a:ext uri="{FF2B5EF4-FFF2-40B4-BE49-F238E27FC236}">
                <a16:creationId xmlns:a16="http://schemas.microsoft.com/office/drawing/2014/main" id="{8D51846D-8993-4E21-87A1-FF5EF00EC383}"/>
              </a:ext>
            </a:extLst>
          </p:cNvPr>
          <p:cNvGrpSpPr/>
          <p:nvPr/>
        </p:nvGrpSpPr>
        <p:grpSpPr>
          <a:xfrm>
            <a:off x="6109690" y="2714264"/>
            <a:ext cx="2126084" cy="2816886"/>
            <a:chOff x="5895833" y="1731572"/>
            <a:chExt cx="2126084" cy="2816886"/>
          </a:xfrm>
        </p:grpSpPr>
        <p:grpSp>
          <p:nvGrpSpPr>
            <p:cNvPr id="32" name="Agrupar 31">
              <a:extLst>
                <a:ext uri="{FF2B5EF4-FFF2-40B4-BE49-F238E27FC236}">
                  <a16:creationId xmlns:a16="http://schemas.microsoft.com/office/drawing/2014/main" id="{56092D72-2110-4D53-9621-7A790AAC8F8B}"/>
                </a:ext>
              </a:extLst>
            </p:cNvPr>
            <p:cNvGrpSpPr/>
            <p:nvPr/>
          </p:nvGrpSpPr>
          <p:grpSpPr>
            <a:xfrm flipH="1">
              <a:off x="6583136" y="3103581"/>
              <a:ext cx="1438781" cy="1444877"/>
              <a:chOff x="9201133" y="5102012"/>
              <a:chExt cx="1438781" cy="1444877"/>
            </a:xfrm>
          </p:grpSpPr>
          <p:pic>
            <p:nvPicPr>
              <p:cNvPr id="30" name="Imagem 29">
                <a:extLst>
                  <a:ext uri="{FF2B5EF4-FFF2-40B4-BE49-F238E27FC236}">
                    <a16:creationId xmlns:a16="http://schemas.microsoft.com/office/drawing/2014/main" id="{0237C002-67BB-4948-9012-0BF3D9299D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201133" y="5102012"/>
                <a:ext cx="1438781" cy="1444877"/>
              </a:xfrm>
              <a:prstGeom prst="rect">
                <a:avLst/>
              </a:prstGeom>
            </p:spPr>
          </p:pic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7C0D08F3-7524-4173-A0D4-60E0857D4717}"/>
                  </a:ext>
                </a:extLst>
              </p:cNvPr>
              <p:cNvSpPr txBox="1"/>
              <p:nvPr/>
            </p:nvSpPr>
            <p:spPr>
              <a:xfrm>
                <a:off x="9349752" y="5489229"/>
                <a:ext cx="9895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PT" sz="4800" b="1" dirty="0">
                    <a:solidFill>
                      <a:srgbClr val="FFFF00"/>
                    </a:solidFill>
                    <a:latin typeface="Abadi" panose="020B0604020202020204" pitchFamily="34" charset="0"/>
                  </a:rPr>
                  <a:t>88</a:t>
                </a:r>
                <a:endParaRPr kumimoji="0" lang="pt-PT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25" name="Imagem 24">
              <a:extLst>
                <a:ext uri="{FF2B5EF4-FFF2-40B4-BE49-F238E27FC236}">
                  <a16:creationId xmlns:a16="http://schemas.microsoft.com/office/drawing/2014/main" id="{6DD28E54-BAD2-47F1-90E2-67AD8002462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895833" y="1731572"/>
              <a:ext cx="2118809" cy="1928269"/>
            </a:xfrm>
            <a:prstGeom prst="rect">
              <a:avLst/>
            </a:prstGeom>
          </p:spPr>
        </p:pic>
      </p:grpSp>
      <p:grpSp>
        <p:nvGrpSpPr>
          <p:cNvPr id="9" name="Agrupar 8">
            <a:extLst>
              <a:ext uri="{FF2B5EF4-FFF2-40B4-BE49-F238E27FC236}">
                <a16:creationId xmlns:a16="http://schemas.microsoft.com/office/drawing/2014/main" id="{B184A734-D9FD-4F3D-B1D5-A8F3782AE13B}"/>
              </a:ext>
            </a:extLst>
          </p:cNvPr>
          <p:cNvGrpSpPr/>
          <p:nvPr/>
        </p:nvGrpSpPr>
        <p:grpSpPr>
          <a:xfrm>
            <a:off x="9264481" y="3678513"/>
            <a:ext cx="1976532" cy="2574420"/>
            <a:chOff x="9308137" y="3564364"/>
            <a:chExt cx="1976532" cy="2574420"/>
          </a:xfrm>
        </p:grpSpPr>
        <p:grpSp>
          <p:nvGrpSpPr>
            <p:cNvPr id="21" name="Agrupar 20">
              <a:extLst>
                <a:ext uri="{FF2B5EF4-FFF2-40B4-BE49-F238E27FC236}">
                  <a16:creationId xmlns:a16="http://schemas.microsoft.com/office/drawing/2014/main" id="{AEACF892-3ABA-4DEA-9D52-3B699E448933}"/>
                </a:ext>
              </a:extLst>
            </p:cNvPr>
            <p:cNvGrpSpPr/>
            <p:nvPr/>
          </p:nvGrpSpPr>
          <p:grpSpPr>
            <a:xfrm>
              <a:off x="9308137" y="4695218"/>
              <a:ext cx="1443566" cy="1443566"/>
              <a:chOff x="1662019" y="3388073"/>
              <a:chExt cx="1443566" cy="1443566"/>
            </a:xfrm>
          </p:grpSpPr>
          <p:pic>
            <p:nvPicPr>
              <p:cNvPr id="10" name="Imagem 9">
                <a:extLst>
                  <a:ext uri="{FF2B5EF4-FFF2-40B4-BE49-F238E27FC236}">
                    <a16:creationId xmlns:a16="http://schemas.microsoft.com/office/drawing/2014/main" id="{F6CA7A2D-6F3C-495E-B35A-8A3BA2F14E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62019" y="3388073"/>
                <a:ext cx="1443566" cy="1443566"/>
              </a:xfrm>
              <a:prstGeom prst="rect">
                <a:avLst/>
              </a:prstGeom>
            </p:spPr>
          </p:pic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B8A0E27A-48F0-4435-9975-52AC4074582B}"/>
                  </a:ext>
                </a:extLst>
              </p:cNvPr>
              <p:cNvSpPr txBox="1"/>
              <p:nvPr/>
            </p:nvSpPr>
            <p:spPr>
              <a:xfrm>
                <a:off x="1929493" y="3763436"/>
                <a:ext cx="9895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PT" sz="4800" b="1" dirty="0">
                    <a:solidFill>
                      <a:srgbClr val="FFFF00"/>
                    </a:solidFill>
                    <a:latin typeface="Abadi" panose="020B0604020202020204" pitchFamily="34" charset="0"/>
                  </a:rPr>
                  <a:t>18</a:t>
                </a:r>
                <a:endParaRPr kumimoji="0" lang="pt-PT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27" name="Imagem 26">
              <a:extLst>
                <a:ext uri="{FF2B5EF4-FFF2-40B4-BE49-F238E27FC236}">
                  <a16:creationId xmlns:a16="http://schemas.microsoft.com/office/drawing/2014/main" id="{F5ADC5AA-DF12-4CD3-AC7A-BF769A9D260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9433882" y="3564364"/>
              <a:ext cx="1850787" cy="1519105"/>
            </a:xfrm>
            <a:prstGeom prst="rect">
              <a:avLst/>
            </a:prstGeom>
          </p:spPr>
        </p:pic>
      </p:grp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E5E11B63-6D3E-44F2-824F-B1F82B2AB441}"/>
              </a:ext>
            </a:extLst>
          </p:cNvPr>
          <p:cNvGrpSpPr/>
          <p:nvPr/>
        </p:nvGrpSpPr>
        <p:grpSpPr>
          <a:xfrm>
            <a:off x="982973" y="3678513"/>
            <a:ext cx="1864145" cy="2435189"/>
            <a:chOff x="1187025" y="1514591"/>
            <a:chExt cx="1864145" cy="2435189"/>
          </a:xfrm>
        </p:grpSpPr>
        <p:grpSp>
          <p:nvGrpSpPr>
            <p:cNvPr id="2" name="Agrupar 1">
              <a:extLst>
                <a:ext uri="{FF2B5EF4-FFF2-40B4-BE49-F238E27FC236}">
                  <a16:creationId xmlns:a16="http://schemas.microsoft.com/office/drawing/2014/main" id="{52DC3263-64AE-48B4-8AE1-7568075C087E}"/>
                </a:ext>
              </a:extLst>
            </p:cNvPr>
            <p:cNvGrpSpPr/>
            <p:nvPr/>
          </p:nvGrpSpPr>
          <p:grpSpPr>
            <a:xfrm>
              <a:off x="1187025" y="2504903"/>
              <a:ext cx="1438781" cy="1444877"/>
              <a:chOff x="2100358" y="3335451"/>
              <a:chExt cx="1438781" cy="1444877"/>
            </a:xfrm>
          </p:grpSpPr>
          <p:pic>
            <p:nvPicPr>
              <p:cNvPr id="26" name="Imagem 25">
                <a:extLst>
                  <a:ext uri="{FF2B5EF4-FFF2-40B4-BE49-F238E27FC236}">
                    <a16:creationId xmlns:a16="http://schemas.microsoft.com/office/drawing/2014/main" id="{00C940A1-AF3E-4E9B-A3BF-31E32B6DDF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00358" y="3335451"/>
                <a:ext cx="1438781" cy="1444877"/>
              </a:xfrm>
              <a:prstGeom prst="rect">
                <a:avLst/>
              </a:prstGeom>
            </p:spPr>
          </p:pic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307D6736-E3BB-426A-B4FA-8472FDAEB82E}"/>
                  </a:ext>
                </a:extLst>
              </p:cNvPr>
              <p:cNvSpPr txBox="1"/>
              <p:nvPr/>
            </p:nvSpPr>
            <p:spPr>
              <a:xfrm>
                <a:off x="2381530" y="3708379"/>
                <a:ext cx="9895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PT" sz="4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00"/>
                    </a:solidFill>
                    <a:effectLst/>
                    <a:uLnTx/>
                    <a:uFillTx/>
                    <a:latin typeface="Abadi" panose="020B0604020202020204" pitchFamily="34" charset="0"/>
                    <a:ea typeface="+mn-ea"/>
                    <a:cs typeface="+mn-cs"/>
                  </a:rPr>
                  <a:t>80</a:t>
                </a:r>
                <a:endParaRPr kumimoji="0" lang="pt-PT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35" name="Imagem 34">
              <a:extLst>
                <a:ext uri="{FF2B5EF4-FFF2-40B4-BE49-F238E27FC236}">
                  <a16:creationId xmlns:a16="http://schemas.microsoft.com/office/drawing/2014/main" id="{669F1BEC-0CEC-4124-8C59-07CE88C0593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1306045" y="1514591"/>
              <a:ext cx="1745125" cy="142008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711526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Nuvem 16">
            <a:extLst>
              <a:ext uri="{FF2B5EF4-FFF2-40B4-BE49-F238E27FC236}">
                <a16:creationId xmlns:a16="http://schemas.microsoft.com/office/drawing/2014/main" id="{9C7169E6-0BE4-4E41-8150-AB6ADE87D928}"/>
              </a:ext>
            </a:extLst>
          </p:cNvPr>
          <p:cNvSpPr/>
          <p:nvPr/>
        </p:nvSpPr>
        <p:spPr>
          <a:xfrm>
            <a:off x="4189863" y="131163"/>
            <a:ext cx="3411940" cy="2156669"/>
          </a:xfrm>
          <a:prstGeom prst="cloud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6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" panose="020B0604020202020204" pitchFamily="34" charset="0"/>
                <a:ea typeface="+mn-ea"/>
                <a:cs typeface="+mn-cs"/>
              </a:rPr>
              <a:t>6 x 2</a:t>
            </a: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D533B01C-D4DE-4ACF-89E4-4DC7E44A9A53}"/>
              </a:ext>
            </a:extLst>
          </p:cNvPr>
          <p:cNvGrpSpPr/>
          <p:nvPr/>
        </p:nvGrpSpPr>
        <p:grpSpPr>
          <a:xfrm>
            <a:off x="833241" y="3868870"/>
            <a:ext cx="1921602" cy="2480042"/>
            <a:chOff x="500152" y="3633660"/>
            <a:chExt cx="1921602" cy="2480042"/>
          </a:xfrm>
        </p:grpSpPr>
        <p:grpSp>
          <p:nvGrpSpPr>
            <p:cNvPr id="2" name="Agrupar 1">
              <a:extLst>
                <a:ext uri="{FF2B5EF4-FFF2-40B4-BE49-F238E27FC236}">
                  <a16:creationId xmlns:a16="http://schemas.microsoft.com/office/drawing/2014/main" id="{52DC3263-64AE-48B4-8AE1-7568075C087E}"/>
                </a:ext>
              </a:extLst>
            </p:cNvPr>
            <p:cNvGrpSpPr/>
            <p:nvPr/>
          </p:nvGrpSpPr>
          <p:grpSpPr>
            <a:xfrm>
              <a:off x="982973" y="4668825"/>
              <a:ext cx="1438781" cy="1444877"/>
              <a:chOff x="2100358" y="3335451"/>
              <a:chExt cx="1438781" cy="1444877"/>
            </a:xfrm>
          </p:grpSpPr>
          <p:pic>
            <p:nvPicPr>
              <p:cNvPr id="26" name="Imagem 25">
                <a:extLst>
                  <a:ext uri="{FF2B5EF4-FFF2-40B4-BE49-F238E27FC236}">
                    <a16:creationId xmlns:a16="http://schemas.microsoft.com/office/drawing/2014/main" id="{00C940A1-AF3E-4E9B-A3BF-31E32B6DDF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100358" y="3335451"/>
                <a:ext cx="1438781" cy="1444877"/>
              </a:xfrm>
              <a:prstGeom prst="rect">
                <a:avLst/>
              </a:prstGeom>
            </p:spPr>
          </p:pic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307D6736-E3BB-426A-B4FA-8472FDAEB82E}"/>
                  </a:ext>
                </a:extLst>
              </p:cNvPr>
              <p:cNvSpPr txBox="1"/>
              <p:nvPr/>
            </p:nvSpPr>
            <p:spPr>
              <a:xfrm>
                <a:off x="2353249" y="3727233"/>
                <a:ext cx="9895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PT" sz="4800" b="1" dirty="0">
                    <a:solidFill>
                      <a:srgbClr val="FFFF00"/>
                    </a:solidFill>
                    <a:latin typeface="Abadi" panose="020B0604020202020204" pitchFamily="34" charset="0"/>
                  </a:rPr>
                  <a:t>20</a:t>
                </a:r>
                <a:endParaRPr kumimoji="0" lang="pt-PT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23" name="Imagem 22">
              <a:extLst>
                <a:ext uri="{FF2B5EF4-FFF2-40B4-BE49-F238E27FC236}">
                  <a16:creationId xmlns:a16="http://schemas.microsoft.com/office/drawing/2014/main" id="{65F513EE-28CC-44F6-8BCB-3CDB989661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00152" y="3633660"/>
              <a:ext cx="1921602" cy="1519104"/>
            </a:xfrm>
            <a:prstGeom prst="rect">
              <a:avLst/>
            </a:prstGeom>
          </p:spPr>
        </p:pic>
      </p:grpSp>
      <p:grpSp>
        <p:nvGrpSpPr>
          <p:cNvPr id="7" name="Agrupar 6">
            <a:extLst>
              <a:ext uri="{FF2B5EF4-FFF2-40B4-BE49-F238E27FC236}">
                <a16:creationId xmlns:a16="http://schemas.microsoft.com/office/drawing/2014/main" id="{7BA6D77B-219E-4D03-A2D2-D0B6B4956D2B}"/>
              </a:ext>
            </a:extLst>
          </p:cNvPr>
          <p:cNvGrpSpPr/>
          <p:nvPr/>
        </p:nvGrpSpPr>
        <p:grpSpPr>
          <a:xfrm>
            <a:off x="6215155" y="2112860"/>
            <a:ext cx="1912678" cy="2522178"/>
            <a:chOff x="6323096" y="3008972"/>
            <a:chExt cx="1912678" cy="2522178"/>
          </a:xfrm>
        </p:grpSpPr>
        <p:grpSp>
          <p:nvGrpSpPr>
            <p:cNvPr id="32" name="Agrupar 31">
              <a:extLst>
                <a:ext uri="{FF2B5EF4-FFF2-40B4-BE49-F238E27FC236}">
                  <a16:creationId xmlns:a16="http://schemas.microsoft.com/office/drawing/2014/main" id="{56092D72-2110-4D53-9621-7A790AAC8F8B}"/>
                </a:ext>
              </a:extLst>
            </p:cNvPr>
            <p:cNvGrpSpPr/>
            <p:nvPr/>
          </p:nvGrpSpPr>
          <p:grpSpPr>
            <a:xfrm flipH="1">
              <a:off x="6796993" y="4086273"/>
              <a:ext cx="1438781" cy="1444877"/>
              <a:chOff x="9201133" y="5102012"/>
              <a:chExt cx="1438781" cy="1444877"/>
            </a:xfrm>
          </p:grpSpPr>
          <p:pic>
            <p:nvPicPr>
              <p:cNvPr id="30" name="Imagem 29">
                <a:extLst>
                  <a:ext uri="{FF2B5EF4-FFF2-40B4-BE49-F238E27FC236}">
                    <a16:creationId xmlns:a16="http://schemas.microsoft.com/office/drawing/2014/main" id="{0237C002-67BB-4948-9012-0BF3D9299D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201133" y="5102012"/>
                <a:ext cx="1438781" cy="1444877"/>
              </a:xfrm>
              <a:prstGeom prst="rect">
                <a:avLst/>
              </a:prstGeom>
            </p:spPr>
          </p:pic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7C0D08F3-7524-4173-A0D4-60E0857D4717}"/>
                  </a:ext>
                </a:extLst>
              </p:cNvPr>
              <p:cNvSpPr txBox="1"/>
              <p:nvPr/>
            </p:nvSpPr>
            <p:spPr>
              <a:xfrm>
                <a:off x="9227776" y="5493793"/>
                <a:ext cx="9895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PT" sz="4800" b="1" dirty="0">
                    <a:solidFill>
                      <a:srgbClr val="FFFF00"/>
                    </a:solidFill>
                    <a:latin typeface="Abadi" panose="020B0604020202020204" pitchFamily="34" charset="0"/>
                  </a:rPr>
                  <a:t>6</a:t>
                </a:r>
                <a:endParaRPr kumimoji="0" lang="pt-PT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28" name="Imagem 27">
              <a:extLst>
                <a:ext uri="{FF2B5EF4-FFF2-40B4-BE49-F238E27FC236}">
                  <a16:creationId xmlns:a16="http://schemas.microsoft.com/office/drawing/2014/main" id="{B334CC30-27ED-4B28-A47F-CD03AB80857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323096" y="3008972"/>
              <a:ext cx="1861862" cy="1534368"/>
            </a:xfrm>
            <a:prstGeom prst="rect">
              <a:avLst/>
            </a:prstGeom>
          </p:spPr>
        </p:pic>
      </p:grpSp>
      <p:grpSp>
        <p:nvGrpSpPr>
          <p:cNvPr id="6" name="Agrupar 5">
            <a:extLst>
              <a:ext uri="{FF2B5EF4-FFF2-40B4-BE49-F238E27FC236}">
                <a16:creationId xmlns:a16="http://schemas.microsoft.com/office/drawing/2014/main" id="{070214DD-16A9-4DB6-AD37-D2A60C2E4429}"/>
              </a:ext>
            </a:extLst>
          </p:cNvPr>
          <p:cNvGrpSpPr/>
          <p:nvPr/>
        </p:nvGrpSpPr>
        <p:grpSpPr>
          <a:xfrm>
            <a:off x="3601462" y="2499090"/>
            <a:ext cx="2016983" cy="2631000"/>
            <a:chOff x="3976824" y="2534111"/>
            <a:chExt cx="2016983" cy="2631000"/>
          </a:xfrm>
        </p:grpSpPr>
        <p:grpSp>
          <p:nvGrpSpPr>
            <p:cNvPr id="22" name="Agrupar 21">
              <a:extLst>
                <a:ext uri="{FF2B5EF4-FFF2-40B4-BE49-F238E27FC236}">
                  <a16:creationId xmlns:a16="http://schemas.microsoft.com/office/drawing/2014/main" id="{F209871C-F165-4367-94EB-F8DE0AFF617C}"/>
                </a:ext>
              </a:extLst>
            </p:cNvPr>
            <p:cNvGrpSpPr/>
            <p:nvPr/>
          </p:nvGrpSpPr>
          <p:grpSpPr>
            <a:xfrm>
              <a:off x="3976824" y="3721545"/>
              <a:ext cx="1443566" cy="1443566"/>
              <a:chOff x="8569520" y="5174312"/>
              <a:chExt cx="1443566" cy="1443566"/>
            </a:xfrm>
          </p:grpSpPr>
          <p:pic>
            <p:nvPicPr>
              <p:cNvPr id="19" name="Imagem 18">
                <a:extLst>
                  <a:ext uri="{FF2B5EF4-FFF2-40B4-BE49-F238E27FC236}">
                    <a16:creationId xmlns:a16="http://schemas.microsoft.com/office/drawing/2014/main" id="{4364C0A0-2FAF-4FD0-A0E2-5BB2855212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569520" y="5174312"/>
                <a:ext cx="1443566" cy="1443566"/>
              </a:xfrm>
              <a:prstGeom prst="rect">
                <a:avLst/>
              </a:prstGeom>
            </p:spPr>
          </p:pic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8982003D-3A00-415E-B373-1E0A69887773}"/>
                  </a:ext>
                </a:extLst>
              </p:cNvPr>
              <p:cNvSpPr txBox="1"/>
              <p:nvPr/>
            </p:nvSpPr>
            <p:spPr>
              <a:xfrm>
                <a:off x="8815377" y="5565439"/>
                <a:ext cx="9895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PT" sz="4800" b="1" dirty="0">
                    <a:solidFill>
                      <a:srgbClr val="FFFF00"/>
                    </a:solidFill>
                    <a:latin typeface="Abadi" panose="020B0604020202020204" pitchFamily="34" charset="0"/>
                  </a:rPr>
                  <a:t>18</a:t>
                </a:r>
                <a:endParaRPr kumimoji="0" lang="pt-PT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29" name="Imagem 28">
              <a:extLst>
                <a:ext uri="{FF2B5EF4-FFF2-40B4-BE49-F238E27FC236}">
                  <a16:creationId xmlns:a16="http://schemas.microsoft.com/office/drawing/2014/main" id="{163BDF71-89CD-48BD-BA47-1E7B03EAF0E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4162962" y="2534111"/>
              <a:ext cx="1830845" cy="1686846"/>
            </a:xfrm>
            <a:prstGeom prst="rect">
              <a:avLst/>
            </a:prstGeom>
          </p:spPr>
        </p:pic>
      </p:grpSp>
      <p:grpSp>
        <p:nvGrpSpPr>
          <p:cNvPr id="8" name="Agrupar 7">
            <a:extLst>
              <a:ext uri="{FF2B5EF4-FFF2-40B4-BE49-F238E27FC236}">
                <a16:creationId xmlns:a16="http://schemas.microsoft.com/office/drawing/2014/main" id="{776B7386-7FE1-4A43-AD74-5049692D763C}"/>
              </a:ext>
            </a:extLst>
          </p:cNvPr>
          <p:cNvGrpSpPr/>
          <p:nvPr/>
        </p:nvGrpSpPr>
        <p:grpSpPr>
          <a:xfrm>
            <a:off x="9198440" y="3413521"/>
            <a:ext cx="1824650" cy="2581201"/>
            <a:chOff x="8883397" y="3671732"/>
            <a:chExt cx="1824650" cy="2581201"/>
          </a:xfrm>
        </p:grpSpPr>
        <p:grpSp>
          <p:nvGrpSpPr>
            <p:cNvPr id="21" name="Agrupar 20">
              <a:extLst>
                <a:ext uri="{FF2B5EF4-FFF2-40B4-BE49-F238E27FC236}">
                  <a16:creationId xmlns:a16="http://schemas.microsoft.com/office/drawing/2014/main" id="{AEACF892-3ABA-4DEA-9D52-3B699E448933}"/>
                </a:ext>
              </a:extLst>
            </p:cNvPr>
            <p:cNvGrpSpPr/>
            <p:nvPr/>
          </p:nvGrpSpPr>
          <p:grpSpPr>
            <a:xfrm>
              <a:off x="9264481" y="4809367"/>
              <a:ext cx="1443566" cy="1443566"/>
              <a:chOff x="1662019" y="3388073"/>
              <a:chExt cx="1443566" cy="1443566"/>
            </a:xfrm>
          </p:grpSpPr>
          <p:pic>
            <p:nvPicPr>
              <p:cNvPr id="10" name="Imagem 9">
                <a:extLst>
                  <a:ext uri="{FF2B5EF4-FFF2-40B4-BE49-F238E27FC236}">
                    <a16:creationId xmlns:a16="http://schemas.microsoft.com/office/drawing/2014/main" id="{F6CA7A2D-6F3C-495E-B35A-8A3BA2F14E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62019" y="3388073"/>
                <a:ext cx="1443566" cy="1443566"/>
              </a:xfrm>
              <a:prstGeom prst="rect">
                <a:avLst/>
              </a:prstGeom>
            </p:spPr>
          </p:pic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B8A0E27A-48F0-4435-9975-52AC4074582B}"/>
                  </a:ext>
                </a:extLst>
              </p:cNvPr>
              <p:cNvSpPr txBox="1"/>
              <p:nvPr/>
            </p:nvSpPr>
            <p:spPr>
              <a:xfrm>
                <a:off x="1920066" y="3782290"/>
                <a:ext cx="9895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PT" sz="4800" b="1" dirty="0">
                    <a:solidFill>
                      <a:srgbClr val="FFFF00"/>
                    </a:solidFill>
                    <a:latin typeface="Abadi" panose="020B0604020202020204" pitchFamily="34" charset="0"/>
                  </a:rPr>
                  <a:t>12</a:t>
                </a:r>
                <a:endParaRPr kumimoji="0" lang="pt-PT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34" name="Imagem 33">
              <a:extLst>
                <a:ext uri="{FF2B5EF4-FFF2-40B4-BE49-F238E27FC236}">
                  <a16:creationId xmlns:a16="http://schemas.microsoft.com/office/drawing/2014/main" id="{BB7D2988-6992-4508-8223-FFB25477E00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883397" y="3671732"/>
              <a:ext cx="1701818" cy="14435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440871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Nuvem 16">
            <a:extLst>
              <a:ext uri="{FF2B5EF4-FFF2-40B4-BE49-F238E27FC236}">
                <a16:creationId xmlns:a16="http://schemas.microsoft.com/office/drawing/2014/main" id="{9C7169E6-0BE4-4E41-8150-AB6ADE87D928}"/>
              </a:ext>
            </a:extLst>
          </p:cNvPr>
          <p:cNvSpPr/>
          <p:nvPr/>
        </p:nvSpPr>
        <p:spPr>
          <a:xfrm>
            <a:off x="4189863" y="131163"/>
            <a:ext cx="3411940" cy="2156669"/>
          </a:xfrm>
          <a:prstGeom prst="cloud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6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" panose="020B0604020202020204" pitchFamily="34" charset="0"/>
                <a:ea typeface="+mn-ea"/>
                <a:cs typeface="+mn-cs"/>
              </a:rPr>
              <a:t>8 x 8</a:t>
            </a:r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F209871C-F165-4367-94EB-F8DE0AFF617C}"/>
              </a:ext>
            </a:extLst>
          </p:cNvPr>
          <p:cNvGrpSpPr/>
          <p:nvPr/>
        </p:nvGrpSpPr>
        <p:grpSpPr>
          <a:xfrm>
            <a:off x="3905592" y="2213550"/>
            <a:ext cx="1960461" cy="2586193"/>
            <a:chOff x="8569520" y="4031685"/>
            <a:chExt cx="1960461" cy="2586193"/>
          </a:xfrm>
        </p:grpSpPr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89F26250-B7A8-4686-ADC6-1FF3403C71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8610464" y="4031685"/>
              <a:ext cx="1919517" cy="1581882"/>
            </a:xfrm>
            <a:prstGeom prst="rect">
              <a:avLst/>
            </a:prstGeom>
          </p:spPr>
        </p:pic>
        <p:pic>
          <p:nvPicPr>
            <p:cNvPr id="19" name="Imagem 18">
              <a:extLst>
                <a:ext uri="{FF2B5EF4-FFF2-40B4-BE49-F238E27FC236}">
                  <a16:creationId xmlns:a16="http://schemas.microsoft.com/office/drawing/2014/main" id="{4364C0A0-2FAF-4FD0-A0E2-5BB2855212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69520" y="5174312"/>
              <a:ext cx="1443566" cy="1443566"/>
            </a:xfrm>
            <a:prstGeom prst="rect">
              <a:avLst/>
            </a:prstGeom>
          </p:spPr>
        </p:pic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8982003D-3A00-415E-B373-1E0A69887773}"/>
                </a:ext>
              </a:extLst>
            </p:cNvPr>
            <p:cNvSpPr txBox="1"/>
            <p:nvPr/>
          </p:nvSpPr>
          <p:spPr>
            <a:xfrm>
              <a:off x="8824804" y="5546585"/>
              <a:ext cx="9895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PT" sz="4800" b="1" dirty="0">
                  <a:solidFill>
                    <a:srgbClr val="FFFF00"/>
                  </a:solidFill>
                  <a:latin typeface="Abadi" panose="020B0604020202020204" pitchFamily="34" charset="0"/>
                </a:rPr>
                <a:t>16</a:t>
              </a:r>
              <a:endParaRPr kumimoji="0" lang="pt-PT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badi" panose="020B0604020202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56092D72-2110-4D53-9621-7A790AAC8F8B}"/>
              </a:ext>
            </a:extLst>
          </p:cNvPr>
          <p:cNvGrpSpPr/>
          <p:nvPr/>
        </p:nvGrpSpPr>
        <p:grpSpPr>
          <a:xfrm flipH="1">
            <a:off x="8724861" y="1812006"/>
            <a:ext cx="2118809" cy="2829961"/>
            <a:chOff x="9201133" y="3716928"/>
            <a:chExt cx="2118809" cy="2829961"/>
          </a:xfrm>
        </p:grpSpPr>
        <p:pic>
          <p:nvPicPr>
            <p:cNvPr id="29" name="Imagem 28">
              <a:extLst>
                <a:ext uri="{FF2B5EF4-FFF2-40B4-BE49-F238E27FC236}">
                  <a16:creationId xmlns:a16="http://schemas.microsoft.com/office/drawing/2014/main" id="{05AB3188-B203-4102-9391-1FA6C1A857E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9201133" y="3716928"/>
              <a:ext cx="2118809" cy="1816122"/>
            </a:xfrm>
            <a:prstGeom prst="rect">
              <a:avLst/>
            </a:prstGeom>
          </p:spPr>
        </p:pic>
        <p:pic>
          <p:nvPicPr>
            <p:cNvPr id="30" name="Imagem 29">
              <a:extLst>
                <a:ext uri="{FF2B5EF4-FFF2-40B4-BE49-F238E27FC236}">
                  <a16:creationId xmlns:a16="http://schemas.microsoft.com/office/drawing/2014/main" id="{0237C002-67BB-4948-9012-0BF3D9299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201133" y="5102012"/>
              <a:ext cx="1438781" cy="1444877"/>
            </a:xfrm>
            <a:prstGeom prst="rect">
              <a:avLst/>
            </a:prstGeom>
          </p:spPr>
        </p:pic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7C0D08F3-7524-4173-A0D4-60E0857D4717}"/>
                </a:ext>
              </a:extLst>
            </p:cNvPr>
            <p:cNvSpPr txBox="1"/>
            <p:nvPr/>
          </p:nvSpPr>
          <p:spPr>
            <a:xfrm>
              <a:off x="9406889" y="5484367"/>
              <a:ext cx="9895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PT" sz="4800" b="1" dirty="0">
                  <a:solidFill>
                    <a:srgbClr val="FFFF00"/>
                  </a:solidFill>
                  <a:latin typeface="Abadi" panose="020B0604020202020204" pitchFamily="34" charset="0"/>
                </a:rPr>
                <a:t>88</a:t>
              </a:r>
              <a:endParaRPr kumimoji="0" lang="pt-PT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badi" panose="020B0604020202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2" name="Agrupar 1">
            <a:extLst>
              <a:ext uri="{FF2B5EF4-FFF2-40B4-BE49-F238E27FC236}">
                <a16:creationId xmlns:a16="http://schemas.microsoft.com/office/drawing/2014/main" id="{52DC3263-64AE-48B4-8AE1-7568075C087E}"/>
              </a:ext>
            </a:extLst>
          </p:cNvPr>
          <p:cNvGrpSpPr/>
          <p:nvPr/>
        </p:nvGrpSpPr>
        <p:grpSpPr>
          <a:xfrm>
            <a:off x="6347352" y="3828294"/>
            <a:ext cx="1921602" cy="2489421"/>
            <a:chOff x="1617537" y="2290907"/>
            <a:chExt cx="1921602" cy="2489421"/>
          </a:xfrm>
        </p:grpSpPr>
        <p:pic>
          <p:nvPicPr>
            <p:cNvPr id="24" name="Imagem 23">
              <a:extLst>
                <a:ext uri="{FF2B5EF4-FFF2-40B4-BE49-F238E27FC236}">
                  <a16:creationId xmlns:a16="http://schemas.microsoft.com/office/drawing/2014/main" id="{8C808E78-EEE9-4A17-9AD3-5225544BDDD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617537" y="2290907"/>
              <a:ext cx="1921602" cy="1519104"/>
            </a:xfrm>
            <a:prstGeom prst="rect">
              <a:avLst/>
            </a:prstGeom>
          </p:spPr>
        </p:pic>
        <p:pic>
          <p:nvPicPr>
            <p:cNvPr id="26" name="Imagem 25">
              <a:extLst>
                <a:ext uri="{FF2B5EF4-FFF2-40B4-BE49-F238E27FC236}">
                  <a16:creationId xmlns:a16="http://schemas.microsoft.com/office/drawing/2014/main" id="{00C940A1-AF3E-4E9B-A3BF-31E32B6DDF4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100358" y="3335451"/>
              <a:ext cx="1438781" cy="1444877"/>
            </a:xfrm>
            <a:prstGeom prst="rect">
              <a:avLst/>
            </a:prstGeom>
          </p:spPr>
        </p:pic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307D6736-E3BB-426A-B4FA-8472FDAEB82E}"/>
                </a:ext>
              </a:extLst>
            </p:cNvPr>
            <p:cNvSpPr txBox="1"/>
            <p:nvPr/>
          </p:nvSpPr>
          <p:spPr>
            <a:xfrm>
              <a:off x="2334395" y="3717806"/>
              <a:ext cx="9895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PT" sz="4800" b="1" dirty="0">
                  <a:solidFill>
                    <a:srgbClr val="FFFF00"/>
                  </a:solidFill>
                  <a:latin typeface="Abadi" panose="020B0604020202020204" pitchFamily="34" charset="0"/>
                </a:rPr>
                <a:t>64</a:t>
              </a:r>
              <a:endParaRPr kumimoji="0" lang="pt-PT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badi" panose="020B0604020202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3" name="Agrupar 2">
            <a:extLst>
              <a:ext uri="{FF2B5EF4-FFF2-40B4-BE49-F238E27FC236}">
                <a16:creationId xmlns:a16="http://schemas.microsoft.com/office/drawing/2014/main" id="{90D6379B-70FB-4A93-925B-CA54927CC6CF}"/>
              </a:ext>
            </a:extLst>
          </p:cNvPr>
          <p:cNvGrpSpPr/>
          <p:nvPr/>
        </p:nvGrpSpPr>
        <p:grpSpPr>
          <a:xfrm>
            <a:off x="868567" y="3437071"/>
            <a:ext cx="2038831" cy="2747088"/>
            <a:chOff x="6438740" y="1735871"/>
            <a:chExt cx="2038831" cy="2747088"/>
          </a:xfrm>
        </p:grpSpPr>
        <p:grpSp>
          <p:nvGrpSpPr>
            <p:cNvPr id="21" name="Agrupar 20">
              <a:extLst>
                <a:ext uri="{FF2B5EF4-FFF2-40B4-BE49-F238E27FC236}">
                  <a16:creationId xmlns:a16="http://schemas.microsoft.com/office/drawing/2014/main" id="{AEACF892-3ABA-4DEA-9D52-3B699E448933}"/>
                </a:ext>
              </a:extLst>
            </p:cNvPr>
            <p:cNvGrpSpPr/>
            <p:nvPr/>
          </p:nvGrpSpPr>
          <p:grpSpPr>
            <a:xfrm>
              <a:off x="7006709" y="3039393"/>
              <a:ext cx="1443566" cy="1443566"/>
              <a:chOff x="1662019" y="3388073"/>
              <a:chExt cx="1443566" cy="1443566"/>
            </a:xfrm>
          </p:grpSpPr>
          <p:pic>
            <p:nvPicPr>
              <p:cNvPr id="10" name="Imagem 9">
                <a:extLst>
                  <a:ext uri="{FF2B5EF4-FFF2-40B4-BE49-F238E27FC236}">
                    <a16:creationId xmlns:a16="http://schemas.microsoft.com/office/drawing/2014/main" id="{F6CA7A2D-6F3C-495E-B35A-8A3BA2F14E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62019" y="3388073"/>
                <a:ext cx="1443566" cy="1443566"/>
              </a:xfrm>
              <a:prstGeom prst="rect">
                <a:avLst/>
              </a:prstGeom>
            </p:spPr>
          </p:pic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B8A0E27A-48F0-4435-9975-52AC4074582B}"/>
                  </a:ext>
                </a:extLst>
              </p:cNvPr>
              <p:cNvSpPr txBox="1"/>
              <p:nvPr/>
            </p:nvSpPr>
            <p:spPr>
              <a:xfrm>
                <a:off x="1920066" y="3744582"/>
                <a:ext cx="9895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PT" sz="4800" b="1" dirty="0">
                    <a:solidFill>
                      <a:srgbClr val="FFFF00"/>
                    </a:solidFill>
                    <a:latin typeface="Abadi" panose="020B0604020202020204" pitchFamily="34" charset="0"/>
                  </a:rPr>
                  <a:t>46</a:t>
                </a:r>
                <a:endParaRPr kumimoji="0" lang="pt-PT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23" name="Imagem 22">
              <a:extLst>
                <a:ext uri="{FF2B5EF4-FFF2-40B4-BE49-F238E27FC236}">
                  <a16:creationId xmlns:a16="http://schemas.microsoft.com/office/drawing/2014/main" id="{9E4BD53F-D933-4075-9B14-7FF73C8615C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438740" y="1735871"/>
              <a:ext cx="2038831" cy="185548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85250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Agrupar 20">
            <a:extLst>
              <a:ext uri="{FF2B5EF4-FFF2-40B4-BE49-F238E27FC236}">
                <a16:creationId xmlns:a16="http://schemas.microsoft.com/office/drawing/2014/main" id="{AEACF892-3ABA-4DEA-9D52-3B699E448933}"/>
              </a:ext>
            </a:extLst>
          </p:cNvPr>
          <p:cNvGrpSpPr/>
          <p:nvPr/>
        </p:nvGrpSpPr>
        <p:grpSpPr>
          <a:xfrm>
            <a:off x="7006709" y="1989109"/>
            <a:ext cx="1845186" cy="2493850"/>
            <a:chOff x="1662019" y="2337789"/>
            <a:chExt cx="1845186" cy="2493850"/>
          </a:xfrm>
        </p:grpSpPr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60E1F213-56F1-4640-A634-D472FA5470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1762080" y="2337789"/>
              <a:ext cx="1745125" cy="1420083"/>
            </a:xfrm>
            <a:prstGeom prst="rect">
              <a:avLst/>
            </a:prstGeom>
          </p:spPr>
        </p:pic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F6CA7A2D-6F3C-495E-B35A-8A3BA2F14E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62019" y="3388073"/>
              <a:ext cx="1443566" cy="1443566"/>
            </a:xfrm>
            <a:prstGeom prst="rect">
              <a:avLst/>
            </a:prstGeom>
          </p:spPr>
        </p:pic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B8A0E27A-48F0-4435-9975-52AC4074582B}"/>
                </a:ext>
              </a:extLst>
            </p:cNvPr>
            <p:cNvSpPr txBox="1"/>
            <p:nvPr/>
          </p:nvSpPr>
          <p:spPr>
            <a:xfrm>
              <a:off x="1938920" y="3791717"/>
              <a:ext cx="9895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4800" b="1" dirty="0">
                  <a:solidFill>
                    <a:srgbClr val="FFFF00"/>
                  </a:solidFill>
                  <a:latin typeface="Abadi" panose="020B0604020202020204" pitchFamily="34" charset="0"/>
                </a:rPr>
                <a:t>24</a:t>
              </a:r>
              <a:endParaRPr lang="pt-PT" b="1" dirty="0">
                <a:solidFill>
                  <a:srgbClr val="FFFF00"/>
                </a:solidFill>
                <a:latin typeface="Abadi" panose="020B0604020202020204" pitchFamily="34" charset="0"/>
              </a:endParaRPr>
            </a:p>
          </p:txBody>
        </p:sp>
      </p:grpSp>
      <p:sp>
        <p:nvSpPr>
          <p:cNvPr id="17" name="Nuvem 16">
            <a:extLst>
              <a:ext uri="{FF2B5EF4-FFF2-40B4-BE49-F238E27FC236}">
                <a16:creationId xmlns:a16="http://schemas.microsoft.com/office/drawing/2014/main" id="{9C7169E6-0BE4-4E41-8150-AB6ADE87D928}"/>
              </a:ext>
            </a:extLst>
          </p:cNvPr>
          <p:cNvSpPr/>
          <p:nvPr/>
        </p:nvSpPr>
        <p:spPr>
          <a:xfrm>
            <a:off x="4189863" y="131163"/>
            <a:ext cx="3411940" cy="2156669"/>
          </a:xfrm>
          <a:prstGeom prst="cloud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6600" b="1" dirty="0">
                <a:solidFill>
                  <a:schemeClr val="tx1"/>
                </a:solidFill>
                <a:latin typeface="Abadi" panose="020B0604020202020204" pitchFamily="34" charset="0"/>
              </a:rPr>
              <a:t>9 x 3</a:t>
            </a:r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F209871C-F165-4367-94EB-F8DE0AFF617C}"/>
              </a:ext>
            </a:extLst>
          </p:cNvPr>
          <p:cNvGrpSpPr/>
          <p:nvPr/>
        </p:nvGrpSpPr>
        <p:grpSpPr>
          <a:xfrm>
            <a:off x="3935372" y="3651924"/>
            <a:ext cx="1960461" cy="2586193"/>
            <a:chOff x="8569520" y="4031685"/>
            <a:chExt cx="1960461" cy="2586193"/>
          </a:xfrm>
        </p:grpSpPr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89F26250-B7A8-4686-ADC6-1FF3403C71F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8610464" y="4031685"/>
              <a:ext cx="1919517" cy="1581882"/>
            </a:xfrm>
            <a:prstGeom prst="rect">
              <a:avLst/>
            </a:prstGeom>
          </p:spPr>
        </p:pic>
        <p:pic>
          <p:nvPicPr>
            <p:cNvPr id="19" name="Imagem 18">
              <a:extLst>
                <a:ext uri="{FF2B5EF4-FFF2-40B4-BE49-F238E27FC236}">
                  <a16:creationId xmlns:a16="http://schemas.microsoft.com/office/drawing/2014/main" id="{4364C0A0-2FAF-4FD0-A0E2-5BB2855212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69520" y="5174312"/>
              <a:ext cx="1443566" cy="1443566"/>
            </a:xfrm>
            <a:prstGeom prst="rect">
              <a:avLst/>
            </a:prstGeom>
          </p:spPr>
        </p:pic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8982003D-3A00-415E-B373-1E0A69887773}"/>
                </a:ext>
              </a:extLst>
            </p:cNvPr>
            <p:cNvSpPr txBox="1"/>
            <p:nvPr/>
          </p:nvSpPr>
          <p:spPr>
            <a:xfrm>
              <a:off x="8834231" y="5565439"/>
              <a:ext cx="9895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4800" b="1" dirty="0">
                  <a:solidFill>
                    <a:srgbClr val="FFFF00"/>
                  </a:solidFill>
                  <a:latin typeface="Abadi" panose="020B0604020202020204" pitchFamily="34" charset="0"/>
                </a:rPr>
                <a:t>32</a:t>
              </a:r>
              <a:endParaRPr lang="pt-PT" b="1" dirty="0">
                <a:solidFill>
                  <a:srgbClr val="FFFF00"/>
                </a:solidFill>
                <a:latin typeface="Abadi" panose="020B0604020202020204" pitchFamily="34" charset="0"/>
              </a:endParaRPr>
            </a:p>
          </p:txBody>
        </p:sp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56092D72-2110-4D53-9621-7A790AAC8F8B}"/>
              </a:ext>
            </a:extLst>
          </p:cNvPr>
          <p:cNvGrpSpPr/>
          <p:nvPr/>
        </p:nvGrpSpPr>
        <p:grpSpPr>
          <a:xfrm flipH="1">
            <a:off x="8851895" y="3535772"/>
            <a:ext cx="2118809" cy="2829961"/>
            <a:chOff x="9201133" y="3716928"/>
            <a:chExt cx="2118809" cy="2829961"/>
          </a:xfrm>
        </p:grpSpPr>
        <p:pic>
          <p:nvPicPr>
            <p:cNvPr id="29" name="Imagem 28">
              <a:extLst>
                <a:ext uri="{FF2B5EF4-FFF2-40B4-BE49-F238E27FC236}">
                  <a16:creationId xmlns:a16="http://schemas.microsoft.com/office/drawing/2014/main" id="{05AB3188-B203-4102-9391-1FA6C1A857E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9201133" y="3716928"/>
              <a:ext cx="2118809" cy="1816122"/>
            </a:xfrm>
            <a:prstGeom prst="rect">
              <a:avLst/>
            </a:prstGeom>
          </p:spPr>
        </p:pic>
        <p:pic>
          <p:nvPicPr>
            <p:cNvPr id="30" name="Imagem 29">
              <a:extLst>
                <a:ext uri="{FF2B5EF4-FFF2-40B4-BE49-F238E27FC236}">
                  <a16:creationId xmlns:a16="http://schemas.microsoft.com/office/drawing/2014/main" id="{0237C002-67BB-4948-9012-0BF3D9299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201133" y="5102012"/>
              <a:ext cx="1438781" cy="1444877"/>
            </a:xfrm>
            <a:prstGeom prst="rect">
              <a:avLst/>
            </a:prstGeom>
          </p:spPr>
        </p:pic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7C0D08F3-7524-4173-A0D4-60E0857D4717}"/>
                </a:ext>
              </a:extLst>
            </p:cNvPr>
            <p:cNvSpPr txBox="1"/>
            <p:nvPr/>
          </p:nvSpPr>
          <p:spPr>
            <a:xfrm>
              <a:off x="9388035" y="5493794"/>
              <a:ext cx="9895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4800" b="1" dirty="0">
                  <a:solidFill>
                    <a:srgbClr val="FFFF00"/>
                  </a:solidFill>
                  <a:latin typeface="Abadi" panose="020B0604020202020204" pitchFamily="34" charset="0"/>
                </a:rPr>
                <a:t>21</a:t>
              </a:r>
              <a:endParaRPr lang="pt-PT" b="1" dirty="0">
                <a:solidFill>
                  <a:srgbClr val="FFFF00"/>
                </a:solidFill>
                <a:latin typeface="Abadi" panose="020B0604020202020204" pitchFamily="34" charset="0"/>
              </a:endParaRPr>
            </a:p>
          </p:txBody>
        </p:sp>
      </p:grpSp>
      <p:grpSp>
        <p:nvGrpSpPr>
          <p:cNvPr id="2" name="Agrupar 1">
            <a:extLst>
              <a:ext uri="{FF2B5EF4-FFF2-40B4-BE49-F238E27FC236}">
                <a16:creationId xmlns:a16="http://schemas.microsoft.com/office/drawing/2014/main" id="{52DC3263-64AE-48B4-8AE1-7568075C087E}"/>
              </a:ext>
            </a:extLst>
          </p:cNvPr>
          <p:cNvGrpSpPr/>
          <p:nvPr/>
        </p:nvGrpSpPr>
        <p:grpSpPr>
          <a:xfrm>
            <a:off x="1308687" y="2184289"/>
            <a:ext cx="1921602" cy="2489421"/>
            <a:chOff x="1617537" y="2290907"/>
            <a:chExt cx="1921602" cy="2489421"/>
          </a:xfrm>
        </p:grpSpPr>
        <p:pic>
          <p:nvPicPr>
            <p:cNvPr id="24" name="Imagem 23">
              <a:extLst>
                <a:ext uri="{FF2B5EF4-FFF2-40B4-BE49-F238E27FC236}">
                  <a16:creationId xmlns:a16="http://schemas.microsoft.com/office/drawing/2014/main" id="{8C808E78-EEE9-4A17-9AD3-5225544BDDD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617537" y="2290907"/>
              <a:ext cx="1921602" cy="1519104"/>
            </a:xfrm>
            <a:prstGeom prst="rect">
              <a:avLst/>
            </a:prstGeom>
          </p:spPr>
        </p:pic>
        <p:pic>
          <p:nvPicPr>
            <p:cNvPr id="26" name="Imagem 25">
              <a:extLst>
                <a:ext uri="{FF2B5EF4-FFF2-40B4-BE49-F238E27FC236}">
                  <a16:creationId xmlns:a16="http://schemas.microsoft.com/office/drawing/2014/main" id="{00C940A1-AF3E-4E9B-A3BF-31E32B6DDF4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00358" y="3335451"/>
              <a:ext cx="1438781" cy="1444877"/>
            </a:xfrm>
            <a:prstGeom prst="rect">
              <a:avLst/>
            </a:prstGeom>
          </p:spPr>
        </p:pic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307D6736-E3BB-426A-B4FA-8472FDAEB82E}"/>
                </a:ext>
              </a:extLst>
            </p:cNvPr>
            <p:cNvSpPr txBox="1"/>
            <p:nvPr/>
          </p:nvSpPr>
          <p:spPr>
            <a:xfrm>
              <a:off x="2353249" y="3708379"/>
              <a:ext cx="9895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4800" b="1" dirty="0">
                  <a:solidFill>
                    <a:srgbClr val="FFFF00"/>
                  </a:solidFill>
                  <a:latin typeface="Abadi" panose="020B0604020202020204" pitchFamily="34" charset="0"/>
                </a:rPr>
                <a:t>27</a:t>
              </a:r>
              <a:endParaRPr lang="pt-PT" b="1" dirty="0">
                <a:solidFill>
                  <a:srgbClr val="FFFF00"/>
                </a:solidFill>
                <a:latin typeface="Abadi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307231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Agrupar 20">
            <a:extLst>
              <a:ext uri="{FF2B5EF4-FFF2-40B4-BE49-F238E27FC236}">
                <a16:creationId xmlns:a16="http://schemas.microsoft.com/office/drawing/2014/main" id="{AEACF892-3ABA-4DEA-9D52-3B699E448933}"/>
              </a:ext>
            </a:extLst>
          </p:cNvPr>
          <p:cNvGrpSpPr/>
          <p:nvPr/>
        </p:nvGrpSpPr>
        <p:grpSpPr>
          <a:xfrm>
            <a:off x="1243463" y="2296845"/>
            <a:ext cx="1862122" cy="2534794"/>
            <a:chOff x="1243463" y="2296845"/>
            <a:chExt cx="1862122" cy="2534794"/>
          </a:xfrm>
        </p:grpSpPr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60E1F213-56F1-4640-A634-D472FA5470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243463" y="2296845"/>
              <a:ext cx="1745125" cy="1420083"/>
            </a:xfrm>
            <a:prstGeom prst="rect">
              <a:avLst/>
            </a:prstGeom>
          </p:spPr>
        </p:pic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F6CA7A2D-6F3C-495E-B35A-8A3BA2F14E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62019" y="3388073"/>
              <a:ext cx="1443566" cy="1443566"/>
            </a:xfrm>
            <a:prstGeom prst="rect">
              <a:avLst/>
            </a:prstGeom>
          </p:spPr>
        </p:pic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B8A0E27A-48F0-4435-9975-52AC4074582B}"/>
                </a:ext>
              </a:extLst>
            </p:cNvPr>
            <p:cNvSpPr txBox="1"/>
            <p:nvPr/>
          </p:nvSpPr>
          <p:spPr>
            <a:xfrm>
              <a:off x="1910639" y="3763436"/>
              <a:ext cx="9895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4800" b="1" dirty="0">
                  <a:solidFill>
                    <a:srgbClr val="FFFF00"/>
                  </a:solidFill>
                  <a:latin typeface="Abadi" panose="020B0604020202020204" pitchFamily="34" charset="0"/>
                </a:rPr>
                <a:t>21</a:t>
              </a:r>
              <a:endParaRPr lang="pt-PT" b="1" dirty="0">
                <a:solidFill>
                  <a:srgbClr val="FFFF00"/>
                </a:solidFill>
                <a:latin typeface="Abadi" panose="020B0604020202020204" pitchFamily="34" charset="0"/>
              </a:endParaRPr>
            </a:p>
          </p:txBody>
        </p:sp>
      </p:grpSp>
      <p:sp>
        <p:nvSpPr>
          <p:cNvPr id="17" name="Nuvem 16">
            <a:extLst>
              <a:ext uri="{FF2B5EF4-FFF2-40B4-BE49-F238E27FC236}">
                <a16:creationId xmlns:a16="http://schemas.microsoft.com/office/drawing/2014/main" id="{9C7169E6-0BE4-4E41-8150-AB6ADE87D928}"/>
              </a:ext>
            </a:extLst>
          </p:cNvPr>
          <p:cNvSpPr/>
          <p:nvPr/>
        </p:nvSpPr>
        <p:spPr>
          <a:xfrm>
            <a:off x="4189863" y="131163"/>
            <a:ext cx="3411940" cy="2156669"/>
          </a:xfrm>
          <a:prstGeom prst="cloud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6600" b="1" dirty="0">
                <a:solidFill>
                  <a:schemeClr val="tx1"/>
                </a:solidFill>
                <a:latin typeface="Abadi" panose="020B0604020202020204" pitchFamily="34" charset="0"/>
              </a:rPr>
              <a:t>2 x 1</a:t>
            </a:r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F209871C-F165-4367-94EB-F8DE0AFF617C}"/>
              </a:ext>
            </a:extLst>
          </p:cNvPr>
          <p:cNvGrpSpPr/>
          <p:nvPr/>
        </p:nvGrpSpPr>
        <p:grpSpPr>
          <a:xfrm>
            <a:off x="4105153" y="3716928"/>
            <a:ext cx="1960461" cy="2586193"/>
            <a:chOff x="8569520" y="4031685"/>
            <a:chExt cx="1960461" cy="2586193"/>
          </a:xfrm>
        </p:grpSpPr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89F26250-B7A8-4686-ADC6-1FF3403C71F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8610464" y="4031685"/>
              <a:ext cx="1919517" cy="1581882"/>
            </a:xfrm>
            <a:prstGeom prst="rect">
              <a:avLst/>
            </a:prstGeom>
          </p:spPr>
        </p:pic>
        <p:pic>
          <p:nvPicPr>
            <p:cNvPr id="19" name="Imagem 18">
              <a:extLst>
                <a:ext uri="{FF2B5EF4-FFF2-40B4-BE49-F238E27FC236}">
                  <a16:creationId xmlns:a16="http://schemas.microsoft.com/office/drawing/2014/main" id="{4364C0A0-2FAF-4FD0-A0E2-5BB2855212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69520" y="5174312"/>
              <a:ext cx="1443566" cy="1443566"/>
            </a:xfrm>
            <a:prstGeom prst="rect">
              <a:avLst/>
            </a:prstGeom>
          </p:spPr>
        </p:pic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8982003D-3A00-415E-B373-1E0A69887773}"/>
                </a:ext>
              </a:extLst>
            </p:cNvPr>
            <p:cNvSpPr txBox="1"/>
            <p:nvPr/>
          </p:nvSpPr>
          <p:spPr>
            <a:xfrm>
              <a:off x="9003913" y="5575859"/>
              <a:ext cx="9895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4800" b="1" dirty="0">
                  <a:solidFill>
                    <a:srgbClr val="FFFF00"/>
                  </a:solidFill>
                  <a:latin typeface="Abadi" panose="020B0604020202020204" pitchFamily="34" charset="0"/>
                </a:rPr>
                <a:t>1</a:t>
              </a:r>
              <a:endParaRPr lang="pt-PT" b="1" dirty="0">
                <a:solidFill>
                  <a:srgbClr val="FFFF00"/>
                </a:solidFill>
                <a:latin typeface="Abadi" panose="020B0604020202020204" pitchFamily="34" charset="0"/>
              </a:endParaRP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0CCD7F6A-87F5-46D7-9617-944E543B1205}"/>
              </a:ext>
            </a:extLst>
          </p:cNvPr>
          <p:cNvGrpSpPr/>
          <p:nvPr/>
        </p:nvGrpSpPr>
        <p:grpSpPr>
          <a:xfrm>
            <a:off x="6641002" y="2321014"/>
            <a:ext cx="1922035" cy="2510625"/>
            <a:chOff x="6641002" y="2321014"/>
            <a:chExt cx="1922035" cy="2510625"/>
          </a:xfrm>
        </p:grpSpPr>
        <p:pic>
          <p:nvPicPr>
            <p:cNvPr id="23" name="Imagem 22">
              <a:extLst>
                <a:ext uri="{FF2B5EF4-FFF2-40B4-BE49-F238E27FC236}">
                  <a16:creationId xmlns:a16="http://schemas.microsoft.com/office/drawing/2014/main" id="{CA359351-0EF4-45AE-BF39-AEE039B4910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641002" y="2321014"/>
              <a:ext cx="1921602" cy="1519104"/>
            </a:xfrm>
            <a:prstGeom prst="rect">
              <a:avLst/>
            </a:prstGeom>
          </p:spPr>
        </p:pic>
        <p:pic>
          <p:nvPicPr>
            <p:cNvPr id="25" name="Imagem 24">
              <a:extLst>
                <a:ext uri="{FF2B5EF4-FFF2-40B4-BE49-F238E27FC236}">
                  <a16:creationId xmlns:a16="http://schemas.microsoft.com/office/drawing/2014/main" id="{C590527B-E661-42A6-9196-AEA84DEA084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124256" y="3386762"/>
              <a:ext cx="1438781" cy="1444877"/>
            </a:xfrm>
            <a:prstGeom prst="rect">
              <a:avLst/>
            </a:prstGeom>
          </p:spPr>
        </p:pic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02538C04-3E2B-451F-BBEC-38E7F04B311C}"/>
                </a:ext>
              </a:extLst>
            </p:cNvPr>
            <p:cNvSpPr txBox="1"/>
            <p:nvPr/>
          </p:nvSpPr>
          <p:spPr>
            <a:xfrm>
              <a:off x="7563618" y="3773130"/>
              <a:ext cx="9895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4800" b="1" dirty="0">
                  <a:solidFill>
                    <a:srgbClr val="FFFF00"/>
                  </a:solidFill>
                  <a:latin typeface="Abadi" panose="020B0604020202020204" pitchFamily="34" charset="0"/>
                </a:rPr>
                <a:t>2</a:t>
              </a:r>
              <a:endParaRPr lang="pt-PT" b="1" dirty="0">
                <a:solidFill>
                  <a:srgbClr val="FFFF00"/>
                </a:solidFill>
                <a:latin typeface="Abadi" panose="020B0604020202020204" pitchFamily="34" charset="0"/>
              </a:endParaRPr>
            </a:p>
          </p:txBody>
        </p:sp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56092D72-2110-4D53-9621-7A790AAC8F8B}"/>
              </a:ext>
            </a:extLst>
          </p:cNvPr>
          <p:cNvGrpSpPr/>
          <p:nvPr/>
        </p:nvGrpSpPr>
        <p:grpSpPr>
          <a:xfrm>
            <a:off x="9201133" y="3716928"/>
            <a:ext cx="2118809" cy="2829961"/>
            <a:chOff x="9201133" y="3716928"/>
            <a:chExt cx="2118809" cy="2829961"/>
          </a:xfrm>
        </p:grpSpPr>
        <p:pic>
          <p:nvPicPr>
            <p:cNvPr id="29" name="Imagem 28">
              <a:extLst>
                <a:ext uri="{FF2B5EF4-FFF2-40B4-BE49-F238E27FC236}">
                  <a16:creationId xmlns:a16="http://schemas.microsoft.com/office/drawing/2014/main" id="{05AB3188-B203-4102-9391-1FA6C1A857E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9201133" y="3716928"/>
              <a:ext cx="2118809" cy="1816122"/>
            </a:xfrm>
            <a:prstGeom prst="rect">
              <a:avLst/>
            </a:prstGeom>
          </p:spPr>
        </p:pic>
        <p:pic>
          <p:nvPicPr>
            <p:cNvPr id="30" name="Imagem 29">
              <a:extLst>
                <a:ext uri="{FF2B5EF4-FFF2-40B4-BE49-F238E27FC236}">
                  <a16:creationId xmlns:a16="http://schemas.microsoft.com/office/drawing/2014/main" id="{0237C002-67BB-4948-9012-0BF3D9299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201133" y="5102012"/>
              <a:ext cx="1438781" cy="1444877"/>
            </a:xfrm>
            <a:prstGeom prst="rect">
              <a:avLst/>
            </a:prstGeom>
          </p:spPr>
        </p:pic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7C0D08F3-7524-4173-A0D4-60E0857D4717}"/>
                </a:ext>
              </a:extLst>
            </p:cNvPr>
            <p:cNvSpPr txBox="1"/>
            <p:nvPr/>
          </p:nvSpPr>
          <p:spPr>
            <a:xfrm>
              <a:off x="9631501" y="5493197"/>
              <a:ext cx="9895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4800" b="1" dirty="0">
                  <a:solidFill>
                    <a:srgbClr val="FFFF00"/>
                  </a:solidFill>
                  <a:latin typeface="Abadi" panose="020B0604020202020204" pitchFamily="34" charset="0"/>
                </a:rPr>
                <a:t>4</a:t>
              </a:r>
              <a:endParaRPr lang="pt-PT" b="1" dirty="0">
                <a:solidFill>
                  <a:srgbClr val="FFFF00"/>
                </a:solidFill>
                <a:latin typeface="Abadi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695764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Nuvem 16">
            <a:extLst>
              <a:ext uri="{FF2B5EF4-FFF2-40B4-BE49-F238E27FC236}">
                <a16:creationId xmlns:a16="http://schemas.microsoft.com/office/drawing/2014/main" id="{9C7169E6-0BE4-4E41-8150-AB6ADE87D928}"/>
              </a:ext>
            </a:extLst>
          </p:cNvPr>
          <p:cNvSpPr/>
          <p:nvPr/>
        </p:nvSpPr>
        <p:spPr>
          <a:xfrm>
            <a:off x="4189863" y="131163"/>
            <a:ext cx="3411940" cy="2156669"/>
          </a:xfrm>
          <a:prstGeom prst="cloud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6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" panose="020B0604020202020204" pitchFamily="34" charset="0"/>
                <a:ea typeface="+mn-ea"/>
                <a:cs typeface="+mn-cs"/>
              </a:rPr>
              <a:t>3 x 5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7C5514D5-E26D-4913-A8F9-A88E4D3A48F7}"/>
              </a:ext>
            </a:extLst>
          </p:cNvPr>
          <p:cNvGrpSpPr/>
          <p:nvPr/>
        </p:nvGrpSpPr>
        <p:grpSpPr>
          <a:xfrm>
            <a:off x="3535420" y="2661316"/>
            <a:ext cx="1921602" cy="2503795"/>
            <a:chOff x="3738909" y="3051065"/>
            <a:chExt cx="1921602" cy="2503795"/>
          </a:xfrm>
        </p:grpSpPr>
        <p:grpSp>
          <p:nvGrpSpPr>
            <p:cNvPr id="22" name="Agrupar 21">
              <a:extLst>
                <a:ext uri="{FF2B5EF4-FFF2-40B4-BE49-F238E27FC236}">
                  <a16:creationId xmlns:a16="http://schemas.microsoft.com/office/drawing/2014/main" id="{F209871C-F165-4367-94EB-F8DE0AFF617C}"/>
                </a:ext>
              </a:extLst>
            </p:cNvPr>
            <p:cNvGrpSpPr/>
            <p:nvPr/>
          </p:nvGrpSpPr>
          <p:grpSpPr>
            <a:xfrm>
              <a:off x="4180313" y="4111294"/>
              <a:ext cx="1443566" cy="1443566"/>
              <a:chOff x="8569520" y="5174312"/>
              <a:chExt cx="1443566" cy="1443566"/>
            </a:xfrm>
          </p:grpSpPr>
          <p:pic>
            <p:nvPicPr>
              <p:cNvPr id="19" name="Imagem 18">
                <a:extLst>
                  <a:ext uri="{FF2B5EF4-FFF2-40B4-BE49-F238E27FC236}">
                    <a16:creationId xmlns:a16="http://schemas.microsoft.com/office/drawing/2014/main" id="{4364C0A0-2FAF-4FD0-A0E2-5BB2855212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569520" y="5174312"/>
                <a:ext cx="1443566" cy="1443566"/>
              </a:xfrm>
              <a:prstGeom prst="rect">
                <a:avLst/>
              </a:prstGeom>
            </p:spPr>
          </p:pic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8982003D-3A00-415E-B373-1E0A69887773}"/>
                  </a:ext>
                </a:extLst>
              </p:cNvPr>
              <p:cNvSpPr txBox="1"/>
              <p:nvPr/>
            </p:nvSpPr>
            <p:spPr>
              <a:xfrm>
                <a:off x="8815377" y="5556012"/>
                <a:ext cx="9895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PT" sz="4800" b="1" dirty="0">
                    <a:solidFill>
                      <a:srgbClr val="FFFF00"/>
                    </a:solidFill>
                    <a:latin typeface="Abadi" panose="020B0604020202020204" pitchFamily="34" charset="0"/>
                  </a:rPr>
                  <a:t>20</a:t>
                </a:r>
                <a:endParaRPr kumimoji="0" lang="pt-PT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24" name="Imagem 23">
              <a:extLst>
                <a:ext uri="{FF2B5EF4-FFF2-40B4-BE49-F238E27FC236}">
                  <a16:creationId xmlns:a16="http://schemas.microsoft.com/office/drawing/2014/main" id="{6AD63969-3049-4192-A7F3-AE99140D33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738909" y="3051065"/>
              <a:ext cx="1921602" cy="1519104"/>
            </a:xfrm>
            <a:prstGeom prst="rect">
              <a:avLst/>
            </a:prstGeom>
          </p:spPr>
        </p:pic>
      </p:grpSp>
      <p:grpSp>
        <p:nvGrpSpPr>
          <p:cNvPr id="5" name="Agrupar 4">
            <a:extLst>
              <a:ext uri="{FF2B5EF4-FFF2-40B4-BE49-F238E27FC236}">
                <a16:creationId xmlns:a16="http://schemas.microsoft.com/office/drawing/2014/main" id="{8D51846D-8993-4E21-87A1-FF5EF00EC383}"/>
              </a:ext>
            </a:extLst>
          </p:cNvPr>
          <p:cNvGrpSpPr/>
          <p:nvPr/>
        </p:nvGrpSpPr>
        <p:grpSpPr>
          <a:xfrm>
            <a:off x="6109690" y="2714264"/>
            <a:ext cx="2126084" cy="2816886"/>
            <a:chOff x="5895833" y="1731572"/>
            <a:chExt cx="2126084" cy="2816886"/>
          </a:xfrm>
        </p:grpSpPr>
        <p:grpSp>
          <p:nvGrpSpPr>
            <p:cNvPr id="32" name="Agrupar 31">
              <a:extLst>
                <a:ext uri="{FF2B5EF4-FFF2-40B4-BE49-F238E27FC236}">
                  <a16:creationId xmlns:a16="http://schemas.microsoft.com/office/drawing/2014/main" id="{56092D72-2110-4D53-9621-7A790AAC8F8B}"/>
                </a:ext>
              </a:extLst>
            </p:cNvPr>
            <p:cNvGrpSpPr/>
            <p:nvPr/>
          </p:nvGrpSpPr>
          <p:grpSpPr>
            <a:xfrm flipH="1">
              <a:off x="6583136" y="3103581"/>
              <a:ext cx="1438781" cy="1444877"/>
              <a:chOff x="9201133" y="5102012"/>
              <a:chExt cx="1438781" cy="1444877"/>
            </a:xfrm>
          </p:grpSpPr>
          <p:pic>
            <p:nvPicPr>
              <p:cNvPr id="30" name="Imagem 29">
                <a:extLst>
                  <a:ext uri="{FF2B5EF4-FFF2-40B4-BE49-F238E27FC236}">
                    <a16:creationId xmlns:a16="http://schemas.microsoft.com/office/drawing/2014/main" id="{0237C002-67BB-4948-9012-0BF3D9299D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201133" y="5102012"/>
                <a:ext cx="1438781" cy="1444877"/>
              </a:xfrm>
              <a:prstGeom prst="rect">
                <a:avLst/>
              </a:prstGeom>
            </p:spPr>
          </p:pic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7C0D08F3-7524-4173-A0D4-60E0857D4717}"/>
                  </a:ext>
                </a:extLst>
              </p:cNvPr>
              <p:cNvSpPr txBox="1"/>
              <p:nvPr/>
            </p:nvSpPr>
            <p:spPr>
              <a:xfrm>
                <a:off x="9406889" y="5503221"/>
                <a:ext cx="9895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PT" sz="4800" b="1" dirty="0">
                    <a:solidFill>
                      <a:srgbClr val="FFFF00"/>
                    </a:solidFill>
                    <a:latin typeface="Abadi" panose="020B0604020202020204" pitchFamily="34" charset="0"/>
                  </a:rPr>
                  <a:t>15</a:t>
                </a:r>
                <a:endParaRPr kumimoji="0" lang="pt-PT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25" name="Imagem 24">
              <a:extLst>
                <a:ext uri="{FF2B5EF4-FFF2-40B4-BE49-F238E27FC236}">
                  <a16:creationId xmlns:a16="http://schemas.microsoft.com/office/drawing/2014/main" id="{6DD28E54-BAD2-47F1-90E2-67AD8002462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895833" y="1731572"/>
              <a:ext cx="2118809" cy="1928269"/>
            </a:xfrm>
            <a:prstGeom prst="rect">
              <a:avLst/>
            </a:prstGeom>
          </p:spPr>
        </p:pic>
      </p:grpSp>
      <p:grpSp>
        <p:nvGrpSpPr>
          <p:cNvPr id="9" name="Agrupar 8">
            <a:extLst>
              <a:ext uri="{FF2B5EF4-FFF2-40B4-BE49-F238E27FC236}">
                <a16:creationId xmlns:a16="http://schemas.microsoft.com/office/drawing/2014/main" id="{B184A734-D9FD-4F3D-B1D5-A8F3782AE13B}"/>
              </a:ext>
            </a:extLst>
          </p:cNvPr>
          <p:cNvGrpSpPr/>
          <p:nvPr/>
        </p:nvGrpSpPr>
        <p:grpSpPr>
          <a:xfrm>
            <a:off x="9264481" y="3678513"/>
            <a:ext cx="1976532" cy="2574420"/>
            <a:chOff x="9308137" y="3564364"/>
            <a:chExt cx="1976532" cy="2574420"/>
          </a:xfrm>
        </p:grpSpPr>
        <p:grpSp>
          <p:nvGrpSpPr>
            <p:cNvPr id="21" name="Agrupar 20">
              <a:extLst>
                <a:ext uri="{FF2B5EF4-FFF2-40B4-BE49-F238E27FC236}">
                  <a16:creationId xmlns:a16="http://schemas.microsoft.com/office/drawing/2014/main" id="{AEACF892-3ABA-4DEA-9D52-3B699E448933}"/>
                </a:ext>
              </a:extLst>
            </p:cNvPr>
            <p:cNvGrpSpPr/>
            <p:nvPr/>
          </p:nvGrpSpPr>
          <p:grpSpPr>
            <a:xfrm>
              <a:off x="9308137" y="4695218"/>
              <a:ext cx="1443566" cy="1443566"/>
              <a:chOff x="1662019" y="3388073"/>
              <a:chExt cx="1443566" cy="1443566"/>
            </a:xfrm>
          </p:grpSpPr>
          <p:pic>
            <p:nvPicPr>
              <p:cNvPr id="10" name="Imagem 9">
                <a:extLst>
                  <a:ext uri="{FF2B5EF4-FFF2-40B4-BE49-F238E27FC236}">
                    <a16:creationId xmlns:a16="http://schemas.microsoft.com/office/drawing/2014/main" id="{F6CA7A2D-6F3C-495E-B35A-8A3BA2F14E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62019" y="3388073"/>
                <a:ext cx="1443566" cy="1443566"/>
              </a:xfrm>
              <a:prstGeom prst="rect">
                <a:avLst/>
              </a:prstGeom>
            </p:spPr>
          </p:pic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B8A0E27A-48F0-4435-9975-52AC4074582B}"/>
                  </a:ext>
                </a:extLst>
              </p:cNvPr>
              <p:cNvSpPr txBox="1"/>
              <p:nvPr/>
            </p:nvSpPr>
            <p:spPr>
              <a:xfrm>
                <a:off x="1938920" y="3763436"/>
                <a:ext cx="9895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PT" sz="4800" b="1" dirty="0">
                    <a:solidFill>
                      <a:srgbClr val="FFFF00"/>
                    </a:solidFill>
                    <a:latin typeface="Abadi" panose="020B0604020202020204" pitchFamily="34" charset="0"/>
                  </a:rPr>
                  <a:t>30</a:t>
                </a:r>
                <a:endParaRPr kumimoji="0" lang="pt-PT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27" name="Imagem 26">
              <a:extLst>
                <a:ext uri="{FF2B5EF4-FFF2-40B4-BE49-F238E27FC236}">
                  <a16:creationId xmlns:a16="http://schemas.microsoft.com/office/drawing/2014/main" id="{F5ADC5AA-DF12-4CD3-AC7A-BF769A9D260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9433882" y="3564364"/>
              <a:ext cx="1850787" cy="1519105"/>
            </a:xfrm>
            <a:prstGeom prst="rect">
              <a:avLst/>
            </a:prstGeom>
          </p:spPr>
        </p:pic>
      </p:grp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E5E11B63-6D3E-44F2-824F-B1F82B2AB441}"/>
              </a:ext>
            </a:extLst>
          </p:cNvPr>
          <p:cNvGrpSpPr/>
          <p:nvPr/>
        </p:nvGrpSpPr>
        <p:grpSpPr>
          <a:xfrm>
            <a:off x="982973" y="3678513"/>
            <a:ext cx="1864145" cy="2435189"/>
            <a:chOff x="1187025" y="1514591"/>
            <a:chExt cx="1864145" cy="2435189"/>
          </a:xfrm>
        </p:grpSpPr>
        <p:grpSp>
          <p:nvGrpSpPr>
            <p:cNvPr id="2" name="Agrupar 1">
              <a:extLst>
                <a:ext uri="{FF2B5EF4-FFF2-40B4-BE49-F238E27FC236}">
                  <a16:creationId xmlns:a16="http://schemas.microsoft.com/office/drawing/2014/main" id="{52DC3263-64AE-48B4-8AE1-7568075C087E}"/>
                </a:ext>
              </a:extLst>
            </p:cNvPr>
            <p:cNvGrpSpPr/>
            <p:nvPr/>
          </p:nvGrpSpPr>
          <p:grpSpPr>
            <a:xfrm>
              <a:off x="1187025" y="2504903"/>
              <a:ext cx="1438781" cy="1444877"/>
              <a:chOff x="2100358" y="3335451"/>
              <a:chExt cx="1438781" cy="1444877"/>
            </a:xfrm>
          </p:grpSpPr>
          <p:pic>
            <p:nvPicPr>
              <p:cNvPr id="26" name="Imagem 25">
                <a:extLst>
                  <a:ext uri="{FF2B5EF4-FFF2-40B4-BE49-F238E27FC236}">
                    <a16:creationId xmlns:a16="http://schemas.microsoft.com/office/drawing/2014/main" id="{00C940A1-AF3E-4E9B-A3BF-31E32B6DDF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00358" y="3335451"/>
                <a:ext cx="1438781" cy="1444877"/>
              </a:xfrm>
              <a:prstGeom prst="rect">
                <a:avLst/>
              </a:prstGeom>
            </p:spPr>
          </p:pic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307D6736-E3BB-426A-B4FA-8472FDAEB82E}"/>
                  </a:ext>
                </a:extLst>
              </p:cNvPr>
              <p:cNvSpPr txBox="1"/>
              <p:nvPr/>
            </p:nvSpPr>
            <p:spPr>
              <a:xfrm>
                <a:off x="2362676" y="3727233"/>
                <a:ext cx="9895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PT" sz="4800" b="1" dirty="0">
                    <a:solidFill>
                      <a:srgbClr val="FFFF00"/>
                    </a:solidFill>
                    <a:latin typeface="Abadi" panose="020B0604020202020204" pitchFamily="34" charset="0"/>
                  </a:rPr>
                  <a:t>25</a:t>
                </a:r>
                <a:endParaRPr kumimoji="0" lang="pt-PT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35" name="Imagem 34">
              <a:extLst>
                <a:ext uri="{FF2B5EF4-FFF2-40B4-BE49-F238E27FC236}">
                  <a16:creationId xmlns:a16="http://schemas.microsoft.com/office/drawing/2014/main" id="{669F1BEC-0CEC-4124-8C59-07CE88C0593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1306045" y="1514591"/>
              <a:ext cx="1745125" cy="142008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025535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Nuvem 16">
            <a:extLst>
              <a:ext uri="{FF2B5EF4-FFF2-40B4-BE49-F238E27FC236}">
                <a16:creationId xmlns:a16="http://schemas.microsoft.com/office/drawing/2014/main" id="{9C7169E6-0BE4-4E41-8150-AB6ADE87D928}"/>
              </a:ext>
            </a:extLst>
          </p:cNvPr>
          <p:cNvSpPr/>
          <p:nvPr/>
        </p:nvSpPr>
        <p:spPr>
          <a:xfrm>
            <a:off x="4189863" y="131163"/>
            <a:ext cx="3411940" cy="2156669"/>
          </a:xfrm>
          <a:prstGeom prst="cloud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6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" panose="020B0604020202020204" pitchFamily="34" charset="0"/>
                <a:ea typeface="+mn-ea"/>
                <a:cs typeface="+mn-cs"/>
              </a:rPr>
              <a:t>7 x 0</a:t>
            </a:r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DA3CEEFB-68CD-45B4-B990-90F3CDD394A6}"/>
              </a:ext>
            </a:extLst>
          </p:cNvPr>
          <p:cNvGrpSpPr/>
          <p:nvPr/>
        </p:nvGrpSpPr>
        <p:grpSpPr>
          <a:xfrm>
            <a:off x="8608520" y="3377411"/>
            <a:ext cx="2143183" cy="2761373"/>
            <a:chOff x="8718805" y="2235028"/>
            <a:chExt cx="2143183" cy="2761373"/>
          </a:xfrm>
        </p:grpSpPr>
        <p:grpSp>
          <p:nvGrpSpPr>
            <p:cNvPr id="21" name="Agrupar 20">
              <a:extLst>
                <a:ext uri="{FF2B5EF4-FFF2-40B4-BE49-F238E27FC236}">
                  <a16:creationId xmlns:a16="http://schemas.microsoft.com/office/drawing/2014/main" id="{AEACF892-3ABA-4DEA-9D52-3B699E448933}"/>
                </a:ext>
              </a:extLst>
            </p:cNvPr>
            <p:cNvGrpSpPr/>
            <p:nvPr/>
          </p:nvGrpSpPr>
          <p:grpSpPr>
            <a:xfrm>
              <a:off x="9418422" y="3552835"/>
              <a:ext cx="1443566" cy="1443566"/>
              <a:chOff x="1662019" y="3388073"/>
              <a:chExt cx="1443566" cy="1443566"/>
            </a:xfrm>
          </p:grpSpPr>
          <p:pic>
            <p:nvPicPr>
              <p:cNvPr id="10" name="Imagem 9">
                <a:extLst>
                  <a:ext uri="{FF2B5EF4-FFF2-40B4-BE49-F238E27FC236}">
                    <a16:creationId xmlns:a16="http://schemas.microsoft.com/office/drawing/2014/main" id="{F6CA7A2D-6F3C-495E-B35A-8A3BA2F14E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62019" y="3388073"/>
                <a:ext cx="1443566" cy="1443566"/>
              </a:xfrm>
              <a:prstGeom prst="rect">
                <a:avLst/>
              </a:prstGeom>
            </p:spPr>
          </p:pic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B8A0E27A-48F0-4435-9975-52AC4074582B}"/>
                  </a:ext>
                </a:extLst>
              </p:cNvPr>
              <p:cNvSpPr txBox="1"/>
              <p:nvPr/>
            </p:nvSpPr>
            <p:spPr>
              <a:xfrm>
                <a:off x="2061411" y="3799174"/>
                <a:ext cx="9895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PT" sz="4800" b="1" dirty="0">
                    <a:solidFill>
                      <a:srgbClr val="FFFF00"/>
                    </a:solidFill>
                    <a:latin typeface="Abadi" panose="020B0604020202020204" pitchFamily="34" charset="0"/>
                  </a:rPr>
                  <a:t>7</a:t>
                </a:r>
                <a:endParaRPr kumimoji="0" lang="pt-PT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23" name="Imagem 22">
              <a:extLst>
                <a:ext uri="{FF2B5EF4-FFF2-40B4-BE49-F238E27FC236}">
                  <a16:creationId xmlns:a16="http://schemas.microsoft.com/office/drawing/2014/main" id="{2F60F09B-19A2-4DB6-9C65-5C948334D87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718805" y="2235028"/>
              <a:ext cx="2106399" cy="1728908"/>
            </a:xfrm>
            <a:prstGeom prst="rect">
              <a:avLst/>
            </a:prstGeom>
          </p:spPr>
        </p:pic>
      </p:grpSp>
      <p:grpSp>
        <p:nvGrpSpPr>
          <p:cNvPr id="6" name="Agrupar 5">
            <a:extLst>
              <a:ext uri="{FF2B5EF4-FFF2-40B4-BE49-F238E27FC236}">
                <a16:creationId xmlns:a16="http://schemas.microsoft.com/office/drawing/2014/main" id="{73033F26-33B1-46F4-B8CA-91DF2A306665}"/>
              </a:ext>
            </a:extLst>
          </p:cNvPr>
          <p:cNvGrpSpPr/>
          <p:nvPr/>
        </p:nvGrpSpPr>
        <p:grpSpPr>
          <a:xfrm>
            <a:off x="3653804" y="2928173"/>
            <a:ext cx="1970075" cy="2626687"/>
            <a:chOff x="3336462" y="3458491"/>
            <a:chExt cx="1970075" cy="2626687"/>
          </a:xfrm>
        </p:grpSpPr>
        <p:grpSp>
          <p:nvGrpSpPr>
            <p:cNvPr id="22" name="Agrupar 21">
              <a:extLst>
                <a:ext uri="{FF2B5EF4-FFF2-40B4-BE49-F238E27FC236}">
                  <a16:creationId xmlns:a16="http://schemas.microsoft.com/office/drawing/2014/main" id="{F209871C-F165-4367-94EB-F8DE0AFF617C}"/>
                </a:ext>
              </a:extLst>
            </p:cNvPr>
            <p:cNvGrpSpPr/>
            <p:nvPr/>
          </p:nvGrpSpPr>
          <p:grpSpPr>
            <a:xfrm>
              <a:off x="3862971" y="4641612"/>
              <a:ext cx="1443566" cy="1443566"/>
              <a:chOff x="8569520" y="5174312"/>
              <a:chExt cx="1443566" cy="1443566"/>
            </a:xfrm>
          </p:grpSpPr>
          <p:pic>
            <p:nvPicPr>
              <p:cNvPr id="19" name="Imagem 18">
                <a:extLst>
                  <a:ext uri="{FF2B5EF4-FFF2-40B4-BE49-F238E27FC236}">
                    <a16:creationId xmlns:a16="http://schemas.microsoft.com/office/drawing/2014/main" id="{4364C0A0-2FAF-4FD0-A0E2-5BB2855212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569520" y="5174312"/>
                <a:ext cx="1443566" cy="1443566"/>
              </a:xfrm>
              <a:prstGeom prst="rect">
                <a:avLst/>
              </a:prstGeom>
            </p:spPr>
          </p:pic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8982003D-3A00-415E-B373-1E0A69887773}"/>
                  </a:ext>
                </a:extLst>
              </p:cNvPr>
              <p:cNvSpPr txBox="1"/>
              <p:nvPr/>
            </p:nvSpPr>
            <p:spPr>
              <a:xfrm>
                <a:off x="8956043" y="5536060"/>
                <a:ext cx="9895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PT" sz="4800" b="1" dirty="0">
                    <a:solidFill>
                      <a:srgbClr val="FFFF00"/>
                    </a:solidFill>
                    <a:latin typeface="Abadi" panose="020B0604020202020204" pitchFamily="34" charset="0"/>
                  </a:rPr>
                  <a:t>0</a:t>
                </a:r>
                <a:endParaRPr kumimoji="0" lang="pt-PT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28" name="Imagem 27">
              <a:extLst>
                <a:ext uri="{FF2B5EF4-FFF2-40B4-BE49-F238E27FC236}">
                  <a16:creationId xmlns:a16="http://schemas.microsoft.com/office/drawing/2014/main" id="{91C23ECB-21FA-4337-A655-FD02A9D112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336462" y="3458491"/>
              <a:ext cx="1830845" cy="1686846"/>
            </a:xfrm>
            <a:prstGeom prst="rect">
              <a:avLst/>
            </a:prstGeom>
          </p:spPr>
        </p:pic>
      </p:grpSp>
      <p:grpSp>
        <p:nvGrpSpPr>
          <p:cNvPr id="7" name="Agrupar 6">
            <a:extLst>
              <a:ext uri="{FF2B5EF4-FFF2-40B4-BE49-F238E27FC236}">
                <a16:creationId xmlns:a16="http://schemas.microsoft.com/office/drawing/2014/main" id="{7A6E85A4-7639-4B29-8117-F5EAC63B052B}"/>
              </a:ext>
            </a:extLst>
          </p:cNvPr>
          <p:cNvGrpSpPr/>
          <p:nvPr/>
        </p:nvGrpSpPr>
        <p:grpSpPr>
          <a:xfrm>
            <a:off x="6583136" y="1906221"/>
            <a:ext cx="2153374" cy="2642237"/>
            <a:chOff x="7088793" y="3550270"/>
            <a:chExt cx="2153374" cy="2642237"/>
          </a:xfrm>
        </p:grpSpPr>
        <p:grpSp>
          <p:nvGrpSpPr>
            <p:cNvPr id="32" name="Agrupar 31">
              <a:extLst>
                <a:ext uri="{FF2B5EF4-FFF2-40B4-BE49-F238E27FC236}">
                  <a16:creationId xmlns:a16="http://schemas.microsoft.com/office/drawing/2014/main" id="{56092D72-2110-4D53-9621-7A790AAC8F8B}"/>
                </a:ext>
              </a:extLst>
            </p:cNvPr>
            <p:cNvGrpSpPr/>
            <p:nvPr/>
          </p:nvGrpSpPr>
          <p:grpSpPr>
            <a:xfrm flipH="1">
              <a:off x="7088793" y="4747630"/>
              <a:ext cx="1438781" cy="1444877"/>
              <a:chOff x="9201133" y="5102012"/>
              <a:chExt cx="1438781" cy="1444877"/>
            </a:xfrm>
          </p:grpSpPr>
          <p:pic>
            <p:nvPicPr>
              <p:cNvPr id="30" name="Imagem 29">
                <a:extLst>
                  <a:ext uri="{FF2B5EF4-FFF2-40B4-BE49-F238E27FC236}">
                    <a16:creationId xmlns:a16="http://schemas.microsoft.com/office/drawing/2014/main" id="{0237C002-67BB-4948-9012-0BF3D9299D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201133" y="5102012"/>
                <a:ext cx="1438781" cy="1444877"/>
              </a:xfrm>
              <a:prstGeom prst="rect">
                <a:avLst/>
              </a:prstGeom>
            </p:spPr>
          </p:pic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7C0D08F3-7524-4173-A0D4-60E0857D4717}"/>
                  </a:ext>
                </a:extLst>
              </p:cNvPr>
              <p:cNvSpPr txBox="1"/>
              <p:nvPr/>
            </p:nvSpPr>
            <p:spPr>
              <a:xfrm>
                <a:off x="9211042" y="5483623"/>
                <a:ext cx="9895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PT" sz="4800" b="1" dirty="0">
                    <a:solidFill>
                      <a:srgbClr val="FFFF00"/>
                    </a:solidFill>
                    <a:latin typeface="Abadi" panose="020B0604020202020204" pitchFamily="34" charset="0"/>
                  </a:rPr>
                  <a:t>1</a:t>
                </a:r>
                <a:endParaRPr kumimoji="0" lang="pt-PT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29" name="Imagem 28">
              <a:extLst>
                <a:ext uri="{FF2B5EF4-FFF2-40B4-BE49-F238E27FC236}">
                  <a16:creationId xmlns:a16="http://schemas.microsoft.com/office/drawing/2014/main" id="{DD84703F-F106-4C7A-8E5E-271FBBD832D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7123357" y="3550270"/>
              <a:ext cx="2118810" cy="1746120"/>
            </a:xfrm>
            <a:prstGeom prst="rect">
              <a:avLst/>
            </a:prstGeom>
          </p:spPr>
        </p:pic>
      </p:grpSp>
      <p:grpSp>
        <p:nvGrpSpPr>
          <p:cNvPr id="3" name="Agrupar 2">
            <a:extLst>
              <a:ext uri="{FF2B5EF4-FFF2-40B4-BE49-F238E27FC236}">
                <a16:creationId xmlns:a16="http://schemas.microsoft.com/office/drawing/2014/main" id="{9D6D9834-AC92-482F-B366-E09A8FDE3F5A}"/>
              </a:ext>
            </a:extLst>
          </p:cNvPr>
          <p:cNvGrpSpPr/>
          <p:nvPr/>
        </p:nvGrpSpPr>
        <p:grpSpPr>
          <a:xfrm>
            <a:off x="1187025" y="1134803"/>
            <a:ext cx="2124103" cy="2814977"/>
            <a:chOff x="1129687" y="2128885"/>
            <a:chExt cx="2124103" cy="2814977"/>
          </a:xfrm>
        </p:grpSpPr>
        <p:grpSp>
          <p:nvGrpSpPr>
            <p:cNvPr id="2" name="Agrupar 1">
              <a:extLst>
                <a:ext uri="{FF2B5EF4-FFF2-40B4-BE49-F238E27FC236}">
                  <a16:creationId xmlns:a16="http://schemas.microsoft.com/office/drawing/2014/main" id="{52DC3263-64AE-48B4-8AE1-7568075C087E}"/>
                </a:ext>
              </a:extLst>
            </p:cNvPr>
            <p:cNvGrpSpPr/>
            <p:nvPr/>
          </p:nvGrpSpPr>
          <p:grpSpPr>
            <a:xfrm>
              <a:off x="1129687" y="3498985"/>
              <a:ext cx="1438781" cy="1444877"/>
              <a:chOff x="2100358" y="3335451"/>
              <a:chExt cx="1438781" cy="1444877"/>
            </a:xfrm>
          </p:grpSpPr>
          <p:pic>
            <p:nvPicPr>
              <p:cNvPr id="26" name="Imagem 25">
                <a:extLst>
                  <a:ext uri="{FF2B5EF4-FFF2-40B4-BE49-F238E27FC236}">
                    <a16:creationId xmlns:a16="http://schemas.microsoft.com/office/drawing/2014/main" id="{00C940A1-AF3E-4E9B-A3BF-31E32B6DDF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00358" y="3335451"/>
                <a:ext cx="1438781" cy="1444877"/>
              </a:xfrm>
              <a:prstGeom prst="rect">
                <a:avLst/>
              </a:prstGeom>
            </p:spPr>
          </p:pic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307D6736-E3BB-426A-B4FA-8472FDAEB82E}"/>
                  </a:ext>
                </a:extLst>
              </p:cNvPr>
              <p:cNvSpPr txBox="1"/>
              <p:nvPr/>
            </p:nvSpPr>
            <p:spPr>
              <a:xfrm>
                <a:off x="2348102" y="3758721"/>
                <a:ext cx="9895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PT" sz="4800" b="1" dirty="0">
                    <a:solidFill>
                      <a:srgbClr val="FFFF00"/>
                    </a:solidFill>
                    <a:latin typeface="Abadi" panose="020B0604020202020204" pitchFamily="34" charset="0"/>
                  </a:rPr>
                  <a:t>70</a:t>
                </a:r>
                <a:endParaRPr kumimoji="0" lang="pt-PT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34" name="Imagem 33">
              <a:extLst>
                <a:ext uri="{FF2B5EF4-FFF2-40B4-BE49-F238E27FC236}">
                  <a16:creationId xmlns:a16="http://schemas.microsoft.com/office/drawing/2014/main" id="{98E89F0D-4466-4DB1-8B35-57D6E65B982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1134981" y="2128885"/>
              <a:ext cx="2118809" cy="1928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677237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Nuvem 16">
            <a:extLst>
              <a:ext uri="{FF2B5EF4-FFF2-40B4-BE49-F238E27FC236}">
                <a16:creationId xmlns:a16="http://schemas.microsoft.com/office/drawing/2014/main" id="{9C7169E6-0BE4-4E41-8150-AB6ADE87D928}"/>
              </a:ext>
            </a:extLst>
          </p:cNvPr>
          <p:cNvSpPr/>
          <p:nvPr/>
        </p:nvSpPr>
        <p:spPr>
          <a:xfrm>
            <a:off x="4189863" y="131163"/>
            <a:ext cx="3411940" cy="2156669"/>
          </a:xfrm>
          <a:prstGeom prst="cloud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6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" panose="020B0604020202020204" pitchFamily="34" charset="0"/>
                <a:ea typeface="+mn-ea"/>
                <a:cs typeface="+mn-cs"/>
              </a:rPr>
              <a:t>5 x 6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7C5514D5-E26D-4913-A8F9-A88E4D3A48F7}"/>
              </a:ext>
            </a:extLst>
          </p:cNvPr>
          <p:cNvGrpSpPr/>
          <p:nvPr/>
        </p:nvGrpSpPr>
        <p:grpSpPr>
          <a:xfrm>
            <a:off x="3535420" y="2661316"/>
            <a:ext cx="1921602" cy="2503795"/>
            <a:chOff x="3738909" y="3051065"/>
            <a:chExt cx="1921602" cy="2503795"/>
          </a:xfrm>
        </p:grpSpPr>
        <p:grpSp>
          <p:nvGrpSpPr>
            <p:cNvPr id="22" name="Agrupar 21">
              <a:extLst>
                <a:ext uri="{FF2B5EF4-FFF2-40B4-BE49-F238E27FC236}">
                  <a16:creationId xmlns:a16="http://schemas.microsoft.com/office/drawing/2014/main" id="{F209871C-F165-4367-94EB-F8DE0AFF617C}"/>
                </a:ext>
              </a:extLst>
            </p:cNvPr>
            <p:cNvGrpSpPr/>
            <p:nvPr/>
          </p:nvGrpSpPr>
          <p:grpSpPr>
            <a:xfrm>
              <a:off x="4180313" y="4111294"/>
              <a:ext cx="1443566" cy="1443566"/>
              <a:chOff x="8569520" y="5174312"/>
              <a:chExt cx="1443566" cy="1443566"/>
            </a:xfrm>
          </p:grpSpPr>
          <p:pic>
            <p:nvPicPr>
              <p:cNvPr id="19" name="Imagem 18">
                <a:extLst>
                  <a:ext uri="{FF2B5EF4-FFF2-40B4-BE49-F238E27FC236}">
                    <a16:creationId xmlns:a16="http://schemas.microsoft.com/office/drawing/2014/main" id="{4364C0A0-2FAF-4FD0-A0E2-5BB2855212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569520" y="5174312"/>
                <a:ext cx="1443566" cy="1443566"/>
              </a:xfrm>
              <a:prstGeom prst="rect">
                <a:avLst/>
              </a:prstGeom>
            </p:spPr>
          </p:pic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8982003D-3A00-415E-B373-1E0A69887773}"/>
                  </a:ext>
                </a:extLst>
              </p:cNvPr>
              <p:cNvSpPr txBox="1"/>
              <p:nvPr/>
            </p:nvSpPr>
            <p:spPr>
              <a:xfrm>
                <a:off x="8815377" y="5537158"/>
                <a:ext cx="9895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PT" sz="4800" b="1" dirty="0">
                    <a:solidFill>
                      <a:srgbClr val="FFFF00"/>
                    </a:solidFill>
                    <a:latin typeface="Abadi" panose="020B0604020202020204" pitchFamily="34" charset="0"/>
                  </a:rPr>
                  <a:t>25</a:t>
                </a:r>
                <a:endParaRPr kumimoji="0" lang="pt-PT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24" name="Imagem 23">
              <a:extLst>
                <a:ext uri="{FF2B5EF4-FFF2-40B4-BE49-F238E27FC236}">
                  <a16:creationId xmlns:a16="http://schemas.microsoft.com/office/drawing/2014/main" id="{6AD63969-3049-4192-A7F3-AE99140D33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738909" y="3051065"/>
              <a:ext cx="1921602" cy="1519104"/>
            </a:xfrm>
            <a:prstGeom prst="rect">
              <a:avLst/>
            </a:prstGeom>
          </p:spPr>
        </p:pic>
      </p:grpSp>
      <p:grpSp>
        <p:nvGrpSpPr>
          <p:cNvPr id="5" name="Agrupar 4">
            <a:extLst>
              <a:ext uri="{FF2B5EF4-FFF2-40B4-BE49-F238E27FC236}">
                <a16:creationId xmlns:a16="http://schemas.microsoft.com/office/drawing/2014/main" id="{8D51846D-8993-4E21-87A1-FF5EF00EC383}"/>
              </a:ext>
            </a:extLst>
          </p:cNvPr>
          <p:cNvGrpSpPr/>
          <p:nvPr/>
        </p:nvGrpSpPr>
        <p:grpSpPr>
          <a:xfrm>
            <a:off x="6109690" y="2714264"/>
            <a:ext cx="2126084" cy="2816886"/>
            <a:chOff x="5895833" y="1731572"/>
            <a:chExt cx="2126084" cy="2816886"/>
          </a:xfrm>
        </p:grpSpPr>
        <p:grpSp>
          <p:nvGrpSpPr>
            <p:cNvPr id="32" name="Agrupar 31">
              <a:extLst>
                <a:ext uri="{FF2B5EF4-FFF2-40B4-BE49-F238E27FC236}">
                  <a16:creationId xmlns:a16="http://schemas.microsoft.com/office/drawing/2014/main" id="{56092D72-2110-4D53-9621-7A790AAC8F8B}"/>
                </a:ext>
              </a:extLst>
            </p:cNvPr>
            <p:cNvGrpSpPr/>
            <p:nvPr/>
          </p:nvGrpSpPr>
          <p:grpSpPr>
            <a:xfrm flipH="1">
              <a:off x="6583136" y="3103581"/>
              <a:ext cx="1438781" cy="1444877"/>
              <a:chOff x="9201133" y="5102012"/>
              <a:chExt cx="1438781" cy="1444877"/>
            </a:xfrm>
          </p:grpSpPr>
          <p:pic>
            <p:nvPicPr>
              <p:cNvPr id="30" name="Imagem 29">
                <a:extLst>
                  <a:ext uri="{FF2B5EF4-FFF2-40B4-BE49-F238E27FC236}">
                    <a16:creationId xmlns:a16="http://schemas.microsoft.com/office/drawing/2014/main" id="{0237C002-67BB-4948-9012-0BF3D9299D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201133" y="5102012"/>
                <a:ext cx="1438781" cy="1444877"/>
              </a:xfrm>
              <a:prstGeom prst="rect">
                <a:avLst/>
              </a:prstGeom>
            </p:spPr>
          </p:pic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7C0D08F3-7524-4173-A0D4-60E0857D4717}"/>
                  </a:ext>
                </a:extLst>
              </p:cNvPr>
              <p:cNvSpPr txBox="1"/>
              <p:nvPr/>
            </p:nvSpPr>
            <p:spPr>
              <a:xfrm>
                <a:off x="9406889" y="5474940"/>
                <a:ext cx="9895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PT" sz="4800" b="1" dirty="0">
                    <a:solidFill>
                      <a:srgbClr val="FFFF00"/>
                    </a:solidFill>
                    <a:latin typeface="Abadi" panose="020B0604020202020204" pitchFamily="34" charset="0"/>
                  </a:rPr>
                  <a:t>35</a:t>
                </a:r>
                <a:endParaRPr kumimoji="0" lang="pt-PT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25" name="Imagem 24">
              <a:extLst>
                <a:ext uri="{FF2B5EF4-FFF2-40B4-BE49-F238E27FC236}">
                  <a16:creationId xmlns:a16="http://schemas.microsoft.com/office/drawing/2014/main" id="{6DD28E54-BAD2-47F1-90E2-67AD8002462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895833" y="1731572"/>
              <a:ext cx="2118809" cy="1928269"/>
            </a:xfrm>
            <a:prstGeom prst="rect">
              <a:avLst/>
            </a:prstGeom>
          </p:spPr>
        </p:pic>
      </p:grpSp>
      <p:grpSp>
        <p:nvGrpSpPr>
          <p:cNvPr id="9" name="Agrupar 8">
            <a:extLst>
              <a:ext uri="{FF2B5EF4-FFF2-40B4-BE49-F238E27FC236}">
                <a16:creationId xmlns:a16="http://schemas.microsoft.com/office/drawing/2014/main" id="{B184A734-D9FD-4F3D-B1D5-A8F3782AE13B}"/>
              </a:ext>
            </a:extLst>
          </p:cNvPr>
          <p:cNvGrpSpPr/>
          <p:nvPr/>
        </p:nvGrpSpPr>
        <p:grpSpPr>
          <a:xfrm>
            <a:off x="9264481" y="3678513"/>
            <a:ext cx="1976532" cy="2574420"/>
            <a:chOff x="9308137" y="3564364"/>
            <a:chExt cx="1976532" cy="2574420"/>
          </a:xfrm>
        </p:grpSpPr>
        <p:grpSp>
          <p:nvGrpSpPr>
            <p:cNvPr id="21" name="Agrupar 20">
              <a:extLst>
                <a:ext uri="{FF2B5EF4-FFF2-40B4-BE49-F238E27FC236}">
                  <a16:creationId xmlns:a16="http://schemas.microsoft.com/office/drawing/2014/main" id="{AEACF892-3ABA-4DEA-9D52-3B699E448933}"/>
                </a:ext>
              </a:extLst>
            </p:cNvPr>
            <p:cNvGrpSpPr/>
            <p:nvPr/>
          </p:nvGrpSpPr>
          <p:grpSpPr>
            <a:xfrm>
              <a:off x="9308137" y="4695218"/>
              <a:ext cx="1443566" cy="1443566"/>
              <a:chOff x="1662019" y="3388073"/>
              <a:chExt cx="1443566" cy="1443566"/>
            </a:xfrm>
          </p:grpSpPr>
          <p:pic>
            <p:nvPicPr>
              <p:cNvPr id="10" name="Imagem 9">
                <a:extLst>
                  <a:ext uri="{FF2B5EF4-FFF2-40B4-BE49-F238E27FC236}">
                    <a16:creationId xmlns:a16="http://schemas.microsoft.com/office/drawing/2014/main" id="{F6CA7A2D-6F3C-495E-B35A-8A3BA2F14E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62019" y="3388073"/>
                <a:ext cx="1443566" cy="1443566"/>
              </a:xfrm>
              <a:prstGeom prst="rect">
                <a:avLst/>
              </a:prstGeom>
            </p:spPr>
          </p:pic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B8A0E27A-48F0-4435-9975-52AC4074582B}"/>
                  </a:ext>
                </a:extLst>
              </p:cNvPr>
              <p:cNvSpPr txBox="1"/>
              <p:nvPr/>
            </p:nvSpPr>
            <p:spPr>
              <a:xfrm>
                <a:off x="1948347" y="3763436"/>
                <a:ext cx="9895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PT" sz="4800" b="1" dirty="0">
                    <a:solidFill>
                      <a:srgbClr val="FFFF00"/>
                    </a:solidFill>
                    <a:latin typeface="Abadi" panose="020B0604020202020204" pitchFamily="34" charset="0"/>
                  </a:rPr>
                  <a:t>20</a:t>
                </a:r>
                <a:endParaRPr kumimoji="0" lang="pt-PT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27" name="Imagem 26">
              <a:extLst>
                <a:ext uri="{FF2B5EF4-FFF2-40B4-BE49-F238E27FC236}">
                  <a16:creationId xmlns:a16="http://schemas.microsoft.com/office/drawing/2014/main" id="{F5ADC5AA-DF12-4CD3-AC7A-BF769A9D260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9433882" y="3564364"/>
              <a:ext cx="1850787" cy="1519105"/>
            </a:xfrm>
            <a:prstGeom prst="rect">
              <a:avLst/>
            </a:prstGeom>
          </p:spPr>
        </p:pic>
      </p:grp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E5E11B63-6D3E-44F2-824F-B1F82B2AB441}"/>
              </a:ext>
            </a:extLst>
          </p:cNvPr>
          <p:cNvGrpSpPr/>
          <p:nvPr/>
        </p:nvGrpSpPr>
        <p:grpSpPr>
          <a:xfrm>
            <a:off x="982973" y="3678513"/>
            <a:ext cx="1864145" cy="2435189"/>
            <a:chOff x="1187025" y="1514591"/>
            <a:chExt cx="1864145" cy="2435189"/>
          </a:xfrm>
        </p:grpSpPr>
        <p:grpSp>
          <p:nvGrpSpPr>
            <p:cNvPr id="2" name="Agrupar 1">
              <a:extLst>
                <a:ext uri="{FF2B5EF4-FFF2-40B4-BE49-F238E27FC236}">
                  <a16:creationId xmlns:a16="http://schemas.microsoft.com/office/drawing/2014/main" id="{52DC3263-64AE-48B4-8AE1-7568075C087E}"/>
                </a:ext>
              </a:extLst>
            </p:cNvPr>
            <p:cNvGrpSpPr/>
            <p:nvPr/>
          </p:nvGrpSpPr>
          <p:grpSpPr>
            <a:xfrm>
              <a:off x="1187025" y="2504903"/>
              <a:ext cx="1438781" cy="1444877"/>
              <a:chOff x="2100358" y="3335451"/>
              <a:chExt cx="1438781" cy="1444877"/>
            </a:xfrm>
          </p:grpSpPr>
          <p:pic>
            <p:nvPicPr>
              <p:cNvPr id="26" name="Imagem 25">
                <a:extLst>
                  <a:ext uri="{FF2B5EF4-FFF2-40B4-BE49-F238E27FC236}">
                    <a16:creationId xmlns:a16="http://schemas.microsoft.com/office/drawing/2014/main" id="{00C940A1-AF3E-4E9B-A3BF-31E32B6DDF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00358" y="3335451"/>
                <a:ext cx="1438781" cy="1444877"/>
              </a:xfrm>
              <a:prstGeom prst="rect">
                <a:avLst/>
              </a:prstGeom>
            </p:spPr>
          </p:pic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307D6736-E3BB-426A-B4FA-8472FDAEB82E}"/>
                  </a:ext>
                </a:extLst>
              </p:cNvPr>
              <p:cNvSpPr txBox="1"/>
              <p:nvPr/>
            </p:nvSpPr>
            <p:spPr>
              <a:xfrm>
                <a:off x="2353249" y="3689525"/>
                <a:ext cx="9895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PT" sz="4800" b="1" dirty="0">
                    <a:solidFill>
                      <a:srgbClr val="FFFF00"/>
                    </a:solidFill>
                    <a:latin typeface="Abadi" panose="020B0604020202020204" pitchFamily="34" charset="0"/>
                  </a:rPr>
                  <a:t>30</a:t>
                </a:r>
                <a:endParaRPr kumimoji="0" lang="pt-PT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35" name="Imagem 34">
              <a:extLst>
                <a:ext uri="{FF2B5EF4-FFF2-40B4-BE49-F238E27FC236}">
                  <a16:creationId xmlns:a16="http://schemas.microsoft.com/office/drawing/2014/main" id="{669F1BEC-0CEC-4124-8C59-07CE88C0593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1306045" y="1514591"/>
              <a:ext cx="1745125" cy="142008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70004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Nuvem 16">
            <a:extLst>
              <a:ext uri="{FF2B5EF4-FFF2-40B4-BE49-F238E27FC236}">
                <a16:creationId xmlns:a16="http://schemas.microsoft.com/office/drawing/2014/main" id="{9C7169E6-0BE4-4E41-8150-AB6ADE87D928}"/>
              </a:ext>
            </a:extLst>
          </p:cNvPr>
          <p:cNvSpPr/>
          <p:nvPr/>
        </p:nvSpPr>
        <p:spPr>
          <a:xfrm>
            <a:off x="4189863" y="131163"/>
            <a:ext cx="3411940" cy="2156669"/>
          </a:xfrm>
          <a:prstGeom prst="cloud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5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" panose="020B0604020202020204" pitchFamily="34" charset="0"/>
                <a:ea typeface="+mn-ea"/>
                <a:cs typeface="+mn-cs"/>
              </a:rPr>
              <a:t>10 x 1</a:t>
            </a:r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F209871C-F165-4367-94EB-F8DE0AFF617C}"/>
              </a:ext>
            </a:extLst>
          </p:cNvPr>
          <p:cNvGrpSpPr/>
          <p:nvPr/>
        </p:nvGrpSpPr>
        <p:grpSpPr>
          <a:xfrm>
            <a:off x="3862971" y="3498985"/>
            <a:ext cx="1960461" cy="2586193"/>
            <a:chOff x="8569520" y="4031685"/>
            <a:chExt cx="1960461" cy="2586193"/>
          </a:xfrm>
        </p:grpSpPr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89F26250-B7A8-4686-ADC6-1FF3403C71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8610464" y="4031685"/>
              <a:ext cx="1919517" cy="1581882"/>
            </a:xfrm>
            <a:prstGeom prst="rect">
              <a:avLst/>
            </a:prstGeom>
          </p:spPr>
        </p:pic>
        <p:pic>
          <p:nvPicPr>
            <p:cNvPr id="19" name="Imagem 18">
              <a:extLst>
                <a:ext uri="{FF2B5EF4-FFF2-40B4-BE49-F238E27FC236}">
                  <a16:creationId xmlns:a16="http://schemas.microsoft.com/office/drawing/2014/main" id="{4364C0A0-2FAF-4FD0-A0E2-5BB2855212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69520" y="5174312"/>
              <a:ext cx="1443566" cy="1443566"/>
            </a:xfrm>
            <a:prstGeom prst="rect">
              <a:avLst/>
            </a:prstGeom>
          </p:spPr>
        </p:pic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8982003D-3A00-415E-B373-1E0A69887773}"/>
                </a:ext>
              </a:extLst>
            </p:cNvPr>
            <p:cNvSpPr txBox="1"/>
            <p:nvPr/>
          </p:nvSpPr>
          <p:spPr>
            <a:xfrm>
              <a:off x="8867213" y="5548217"/>
              <a:ext cx="9895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PT" sz="4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rPr>
                <a:t>11</a:t>
              </a:r>
              <a:endParaRPr kumimoji="0" lang="pt-PT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badi" panose="020B0604020202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2" name="Agrupar 1">
            <a:extLst>
              <a:ext uri="{FF2B5EF4-FFF2-40B4-BE49-F238E27FC236}">
                <a16:creationId xmlns:a16="http://schemas.microsoft.com/office/drawing/2014/main" id="{52DC3263-64AE-48B4-8AE1-7568075C087E}"/>
              </a:ext>
            </a:extLst>
          </p:cNvPr>
          <p:cNvGrpSpPr/>
          <p:nvPr/>
        </p:nvGrpSpPr>
        <p:grpSpPr>
          <a:xfrm>
            <a:off x="1129687" y="2436764"/>
            <a:ext cx="1921602" cy="2507098"/>
            <a:chOff x="2100358" y="2273230"/>
            <a:chExt cx="1921602" cy="2507098"/>
          </a:xfrm>
        </p:grpSpPr>
        <p:pic>
          <p:nvPicPr>
            <p:cNvPr id="24" name="Imagem 23">
              <a:extLst>
                <a:ext uri="{FF2B5EF4-FFF2-40B4-BE49-F238E27FC236}">
                  <a16:creationId xmlns:a16="http://schemas.microsoft.com/office/drawing/2014/main" id="{8C808E78-EEE9-4A17-9AD3-5225544BDDD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2100358" y="2273230"/>
              <a:ext cx="1921602" cy="1519104"/>
            </a:xfrm>
            <a:prstGeom prst="rect">
              <a:avLst/>
            </a:prstGeom>
          </p:spPr>
        </p:pic>
        <p:pic>
          <p:nvPicPr>
            <p:cNvPr id="26" name="Imagem 25">
              <a:extLst>
                <a:ext uri="{FF2B5EF4-FFF2-40B4-BE49-F238E27FC236}">
                  <a16:creationId xmlns:a16="http://schemas.microsoft.com/office/drawing/2014/main" id="{00C940A1-AF3E-4E9B-A3BF-31E32B6DDF4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100358" y="3335451"/>
              <a:ext cx="1438781" cy="1444877"/>
            </a:xfrm>
            <a:prstGeom prst="rect">
              <a:avLst/>
            </a:prstGeom>
          </p:spPr>
        </p:pic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307D6736-E3BB-426A-B4FA-8472FDAEB82E}"/>
                </a:ext>
              </a:extLst>
            </p:cNvPr>
            <p:cNvSpPr txBox="1"/>
            <p:nvPr/>
          </p:nvSpPr>
          <p:spPr>
            <a:xfrm>
              <a:off x="2343495" y="3695585"/>
              <a:ext cx="9895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PT" sz="4800" b="1" dirty="0">
                  <a:solidFill>
                    <a:srgbClr val="FFFF00"/>
                  </a:solidFill>
                  <a:latin typeface="Abadi" panose="020B0604020202020204" pitchFamily="34" charset="0"/>
                </a:rPr>
                <a:t>10</a:t>
              </a:r>
              <a:endParaRPr kumimoji="0" lang="pt-PT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badi" panose="020B0604020202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5" name="Agrupar 4">
            <a:extLst>
              <a:ext uri="{FF2B5EF4-FFF2-40B4-BE49-F238E27FC236}">
                <a16:creationId xmlns:a16="http://schemas.microsoft.com/office/drawing/2014/main" id="{66AAB99B-D328-4B1B-B30C-795C66AE9551}"/>
              </a:ext>
            </a:extLst>
          </p:cNvPr>
          <p:cNvGrpSpPr/>
          <p:nvPr/>
        </p:nvGrpSpPr>
        <p:grpSpPr>
          <a:xfrm>
            <a:off x="6500362" y="3616173"/>
            <a:ext cx="2027212" cy="2576334"/>
            <a:chOff x="8816458" y="2065633"/>
            <a:chExt cx="2027212" cy="2576334"/>
          </a:xfrm>
        </p:grpSpPr>
        <p:grpSp>
          <p:nvGrpSpPr>
            <p:cNvPr id="32" name="Agrupar 31">
              <a:extLst>
                <a:ext uri="{FF2B5EF4-FFF2-40B4-BE49-F238E27FC236}">
                  <a16:creationId xmlns:a16="http://schemas.microsoft.com/office/drawing/2014/main" id="{56092D72-2110-4D53-9621-7A790AAC8F8B}"/>
                </a:ext>
              </a:extLst>
            </p:cNvPr>
            <p:cNvGrpSpPr/>
            <p:nvPr/>
          </p:nvGrpSpPr>
          <p:grpSpPr>
            <a:xfrm flipH="1">
              <a:off x="9404889" y="3197090"/>
              <a:ext cx="1438781" cy="1444877"/>
              <a:chOff x="9201133" y="5102012"/>
              <a:chExt cx="1438781" cy="1444877"/>
            </a:xfrm>
          </p:grpSpPr>
          <p:pic>
            <p:nvPicPr>
              <p:cNvPr id="30" name="Imagem 29">
                <a:extLst>
                  <a:ext uri="{FF2B5EF4-FFF2-40B4-BE49-F238E27FC236}">
                    <a16:creationId xmlns:a16="http://schemas.microsoft.com/office/drawing/2014/main" id="{0237C002-67BB-4948-9012-0BF3D9299D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201133" y="5102012"/>
                <a:ext cx="1438781" cy="1444877"/>
              </a:xfrm>
              <a:prstGeom prst="rect">
                <a:avLst/>
              </a:prstGeom>
            </p:spPr>
          </p:pic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7C0D08F3-7524-4173-A0D4-60E0857D4717}"/>
                  </a:ext>
                </a:extLst>
              </p:cNvPr>
              <p:cNvSpPr txBox="1"/>
              <p:nvPr/>
            </p:nvSpPr>
            <p:spPr>
              <a:xfrm>
                <a:off x="9228429" y="5484278"/>
                <a:ext cx="9895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PT" sz="4800" b="1" dirty="0">
                    <a:solidFill>
                      <a:srgbClr val="FFFF00"/>
                    </a:solidFill>
                    <a:latin typeface="Abadi" panose="020B0604020202020204" pitchFamily="34" charset="0"/>
                  </a:rPr>
                  <a:t>0</a:t>
                </a:r>
                <a:endParaRPr kumimoji="0" lang="pt-PT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25" name="Imagem 24">
              <a:extLst>
                <a:ext uri="{FF2B5EF4-FFF2-40B4-BE49-F238E27FC236}">
                  <a16:creationId xmlns:a16="http://schemas.microsoft.com/office/drawing/2014/main" id="{87AD0682-B3BF-496D-A795-6321086B1EA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816458" y="2065633"/>
              <a:ext cx="1972620" cy="1624124"/>
            </a:xfrm>
            <a:prstGeom prst="rect">
              <a:avLst/>
            </a:prstGeom>
          </p:spPr>
        </p:pic>
      </p:grpSp>
      <p:grpSp>
        <p:nvGrpSpPr>
          <p:cNvPr id="4" name="Agrupar 3">
            <a:extLst>
              <a:ext uri="{FF2B5EF4-FFF2-40B4-BE49-F238E27FC236}">
                <a16:creationId xmlns:a16="http://schemas.microsoft.com/office/drawing/2014/main" id="{412D40AC-0B12-4FFA-A9A1-AACD0B98D96C}"/>
              </a:ext>
            </a:extLst>
          </p:cNvPr>
          <p:cNvGrpSpPr/>
          <p:nvPr/>
        </p:nvGrpSpPr>
        <p:grpSpPr>
          <a:xfrm>
            <a:off x="9017881" y="2436764"/>
            <a:ext cx="1844107" cy="2559637"/>
            <a:chOff x="1035995" y="3624522"/>
            <a:chExt cx="1844107" cy="2559637"/>
          </a:xfrm>
        </p:grpSpPr>
        <p:grpSp>
          <p:nvGrpSpPr>
            <p:cNvPr id="21" name="Agrupar 20">
              <a:extLst>
                <a:ext uri="{FF2B5EF4-FFF2-40B4-BE49-F238E27FC236}">
                  <a16:creationId xmlns:a16="http://schemas.microsoft.com/office/drawing/2014/main" id="{AEACF892-3ABA-4DEA-9D52-3B699E448933}"/>
                </a:ext>
              </a:extLst>
            </p:cNvPr>
            <p:cNvGrpSpPr/>
            <p:nvPr/>
          </p:nvGrpSpPr>
          <p:grpSpPr>
            <a:xfrm>
              <a:off x="1436536" y="4740593"/>
              <a:ext cx="1443566" cy="1443566"/>
              <a:chOff x="1662019" y="3388073"/>
              <a:chExt cx="1443566" cy="1443566"/>
            </a:xfrm>
          </p:grpSpPr>
          <p:pic>
            <p:nvPicPr>
              <p:cNvPr id="10" name="Imagem 9">
                <a:extLst>
                  <a:ext uri="{FF2B5EF4-FFF2-40B4-BE49-F238E27FC236}">
                    <a16:creationId xmlns:a16="http://schemas.microsoft.com/office/drawing/2014/main" id="{F6CA7A2D-6F3C-495E-B35A-8A3BA2F14E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62019" y="3388073"/>
                <a:ext cx="1443566" cy="1443566"/>
              </a:xfrm>
              <a:prstGeom prst="rect">
                <a:avLst/>
              </a:prstGeom>
            </p:spPr>
          </p:pic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B8A0E27A-48F0-4435-9975-52AC4074582B}"/>
                  </a:ext>
                </a:extLst>
              </p:cNvPr>
              <p:cNvSpPr txBox="1"/>
              <p:nvPr/>
            </p:nvSpPr>
            <p:spPr>
              <a:xfrm>
                <a:off x="2069011" y="3787627"/>
                <a:ext cx="9895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PT" sz="4800" b="1" dirty="0">
                    <a:solidFill>
                      <a:srgbClr val="FFFF00"/>
                    </a:solidFill>
                    <a:latin typeface="Abadi" panose="020B0604020202020204" pitchFamily="34" charset="0"/>
                  </a:rPr>
                  <a:t>1</a:t>
                </a:r>
                <a:endParaRPr kumimoji="0" lang="pt-PT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27" name="Imagem 26">
              <a:extLst>
                <a:ext uri="{FF2B5EF4-FFF2-40B4-BE49-F238E27FC236}">
                  <a16:creationId xmlns:a16="http://schemas.microsoft.com/office/drawing/2014/main" id="{BA6FBF39-602C-4650-91EE-E751E9E46D6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35995" y="3624522"/>
              <a:ext cx="1716921" cy="15818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03058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Nuvem 16">
            <a:extLst>
              <a:ext uri="{FF2B5EF4-FFF2-40B4-BE49-F238E27FC236}">
                <a16:creationId xmlns:a16="http://schemas.microsoft.com/office/drawing/2014/main" id="{9C7169E6-0BE4-4E41-8150-AB6ADE87D928}"/>
              </a:ext>
            </a:extLst>
          </p:cNvPr>
          <p:cNvSpPr/>
          <p:nvPr/>
        </p:nvSpPr>
        <p:spPr>
          <a:xfrm>
            <a:off x="4189863" y="131163"/>
            <a:ext cx="3411940" cy="2156669"/>
          </a:xfrm>
          <a:prstGeom prst="cloud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6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" panose="020B0604020202020204" pitchFamily="34" charset="0"/>
                <a:ea typeface="+mn-ea"/>
                <a:cs typeface="+mn-cs"/>
              </a:rPr>
              <a:t>4 x 3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7C5514D5-E26D-4913-A8F9-A88E4D3A48F7}"/>
              </a:ext>
            </a:extLst>
          </p:cNvPr>
          <p:cNvGrpSpPr/>
          <p:nvPr/>
        </p:nvGrpSpPr>
        <p:grpSpPr>
          <a:xfrm>
            <a:off x="3535420" y="2661316"/>
            <a:ext cx="1921602" cy="2503795"/>
            <a:chOff x="3738909" y="3051065"/>
            <a:chExt cx="1921602" cy="2503795"/>
          </a:xfrm>
        </p:grpSpPr>
        <p:grpSp>
          <p:nvGrpSpPr>
            <p:cNvPr id="22" name="Agrupar 21">
              <a:extLst>
                <a:ext uri="{FF2B5EF4-FFF2-40B4-BE49-F238E27FC236}">
                  <a16:creationId xmlns:a16="http://schemas.microsoft.com/office/drawing/2014/main" id="{F209871C-F165-4367-94EB-F8DE0AFF617C}"/>
                </a:ext>
              </a:extLst>
            </p:cNvPr>
            <p:cNvGrpSpPr/>
            <p:nvPr/>
          </p:nvGrpSpPr>
          <p:grpSpPr>
            <a:xfrm>
              <a:off x="4180313" y="4111294"/>
              <a:ext cx="1443566" cy="1443566"/>
              <a:chOff x="8569520" y="5174312"/>
              <a:chExt cx="1443566" cy="1443566"/>
            </a:xfrm>
          </p:grpSpPr>
          <p:pic>
            <p:nvPicPr>
              <p:cNvPr id="19" name="Imagem 18">
                <a:extLst>
                  <a:ext uri="{FF2B5EF4-FFF2-40B4-BE49-F238E27FC236}">
                    <a16:creationId xmlns:a16="http://schemas.microsoft.com/office/drawing/2014/main" id="{4364C0A0-2FAF-4FD0-A0E2-5BB2855212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569520" y="5174312"/>
                <a:ext cx="1443566" cy="1443566"/>
              </a:xfrm>
              <a:prstGeom prst="rect">
                <a:avLst/>
              </a:prstGeom>
            </p:spPr>
          </p:pic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8982003D-3A00-415E-B373-1E0A69887773}"/>
                  </a:ext>
                </a:extLst>
              </p:cNvPr>
              <p:cNvSpPr txBox="1"/>
              <p:nvPr/>
            </p:nvSpPr>
            <p:spPr>
              <a:xfrm>
                <a:off x="8994490" y="5565439"/>
                <a:ext cx="9895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PT" sz="4800" b="1" dirty="0">
                    <a:solidFill>
                      <a:srgbClr val="FFFF00"/>
                    </a:solidFill>
                    <a:latin typeface="Abadi" panose="020B0604020202020204" pitchFamily="34" charset="0"/>
                  </a:rPr>
                  <a:t>8</a:t>
                </a:r>
                <a:endParaRPr kumimoji="0" lang="pt-PT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24" name="Imagem 23">
              <a:extLst>
                <a:ext uri="{FF2B5EF4-FFF2-40B4-BE49-F238E27FC236}">
                  <a16:creationId xmlns:a16="http://schemas.microsoft.com/office/drawing/2014/main" id="{6AD63969-3049-4192-A7F3-AE99140D33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738909" y="3051065"/>
              <a:ext cx="1921602" cy="1519104"/>
            </a:xfrm>
            <a:prstGeom prst="rect">
              <a:avLst/>
            </a:prstGeom>
          </p:spPr>
        </p:pic>
      </p:grpSp>
      <p:grpSp>
        <p:nvGrpSpPr>
          <p:cNvPr id="5" name="Agrupar 4">
            <a:extLst>
              <a:ext uri="{FF2B5EF4-FFF2-40B4-BE49-F238E27FC236}">
                <a16:creationId xmlns:a16="http://schemas.microsoft.com/office/drawing/2014/main" id="{8D51846D-8993-4E21-87A1-FF5EF00EC383}"/>
              </a:ext>
            </a:extLst>
          </p:cNvPr>
          <p:cNvGrpSpPr/>
          <p:nvPr/>
        </p:nvGrpSpPr>
        <p:grpSpPr>
          <a:xfrm>
            <a:off x="6109690" y="2714264"/>
            <a:ext cx="2126084" cy="2816886"/>
            <a:chOff x="5895833" y="1731572"/>
            <a:chExt cx="2126084" cy="2816886"/>
          </a:xfrm>
        </p:grpSpPr>
        <p:grpSp>
          <p:nvGrpSpPr>
            <p:cNvPr id="32" name="Agrupar 31">
              <a:extLst>
                <a:ext uri="{FF2B5EF4-FFF2-40B4-BE49-F238E27FC236}">
                  <a16:creationId xmlns:a16="http://schemas.microsoft.com/office/drawing/2014/main" id="{56092D72-2110-4D53-9621-7A790AAC8F8B}"/>
                </a:ext>
              </a:extLst>
            </p:cNvPr>
            <p:cNvGrpSpPr/>
            <p:nvPr/>
          </p:nvGrpSpPr>
          <p:grpSpPr>
            <a:xfrm flipH="1">
              <a:off x="6583136" y="3103581"/>
              <a:ext cx="1438781" cy="1444877"/>
              <a:chOff x="9201133" y="5102012"/>
              <a:chExt cx="1438781" cy="1444877"/>
            </a:xfrm>
          </p:grpSpPr>
          <p:pic>
            <p:nvPicPr>
              <p:cNvPr id="30" name="Imagem 29">
                <a:extLst>
                  <a:ext uri="{FF2B5EF4-FFF2-40B4-BE49-F238E27FC236}">
                    <a16:creationId xmlns:a16="http://schemas.microsoft.com/office/drawing/2014/main" id="{0237C002-67BB-4948-9012-0BF3D9299D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201133" y="5102012"/>
                <a:ext cx="1438781" cy="1444877"/>
              </a:xfrm>
              <a:prstGeom prst="rect">
                <a:avLst/>
              </a:prstGeom>
            </p:spPr>
          </p:pic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7C0D08F3-7524-4173-A0D4-60E0857D4717}"/>
                  </a:ext>
                </a:extLst>
              </p:cNvPr>
              <p:cNvSpPr txBox="1"/>
              <p:nvPr/>
            </p:nvSpPr>
            <p:spPr>
              <a:xfrm>
                <a:off x="9425743" y="5493794"/>
                <a:ext cx="9895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PT" sz="4800" b="1" dirty="0">
                    <a:solidFill>
                      <a:srgbClr val="FFFF00"/>
                    </a:solidFill>
                    <a:latin typeface="Abadi" panose="020B0604020202020204" pitchFamily="34" charset="0"/>
                  </a:rPr>
                  <a:t>12</a:t>
                </a:r>
                <a:endParaRPr kumimoji="0" lang="pt-PT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25" name="Imagem 24">
              <a:extLst>
                <a:ext uri="{FF2B5EF4-FFF2-40B4-BE49-F238E27FC236}">
                  <a16:creationId xmlns:a16="http://schemas.microsoft.com/office/drawing/2014/main" id="{6DD28E54-BAD2-47F1-90E2-67AD8002462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895833" y="1731572"/>
              <a:ext cx="2118809" cy="1928269"/>
            </a:xfrm>
            <a:prstGeom prst="rect">
              <a:avLst/>
            </a:prstGeom>
          </p:spPr>
        </p:pic>
      </p:grpSp>
      <p:grpSp>
        <p:nvGrpSpPr>
          <p:cNvPr id="9" name="Agrupar 8">
            <a:extLst>
              <a:ext uri="{FF2B5EF4-FFF2-40B4-BE49-F238E27FC236}">
                <a16:creationId xmlns:a16="http://schemas.microsoft.com/office/drawing/2014/main" id="{B184A734-D9FD-4F3D-B1D5-A8F3782AE13B}"/>
              </a:ext>
            </a:extLst>
          </p:cNvPr>
          <p:cNvGrpSpPr/>
          <p:nvPr/>
        </p:nvGrpSpPr>
        <p:grpSpPr>
          <a:xfrm>
            <a:off x="9264481" y="3678513"/>
            <a:ext cx="1976532" cy="2574420"/>
            <a:chOff x="9308137" y="3564364"/>
            <a:chExt cx="1976532" cy="2574420"/>
          </a:xfrm>
        </p:grpSpPr>
        <p:grpSp>
          <p:nvGrpSpPr>
            <p:cNvPr id="21" name="Agrupar 20">
              <a:extLst>
                <a:ext uri="{FF2B5EF4-FFF2-40B4-BE49-F238E27FC236}">
                  <a16:creationId xmlns:a16="http://schemas.microsoft.com/office/drawing/2014/main" id="{AEACF892-3ABA-4DEA-9D52-3B699E448933}"/>
                </a:ext>
              </a:extLst>
            </p:cNvPr>
            <p:cNvGrpSpPr/>
            <p:nvPr/>
          </p:nvGrpSpPr>
          <p:grpSpPr>
            <a:xfrm>
              <a:off x="9308137" y="4695218"/>
              <a:ext cx="1443566" cy="1443566"/>
              <a:chOff x="1662019" y="3388073"/>
              <a:chExt cx="1443566" cy="1443566"/>
            </a:xfrm>
          </p:grpSpPr>
          <p:pic>
            <p:nvPicPr>
              <p:cNvPr id="10" name="Imagem 9">
                <a:extLst>
                  <a:ext uri="{FF2B5EF4-FFF2-40B4-BE49-F238E27FC236}">
                    <a16:creationId xmlns:a16="http://schemas.microsoft.com/office/drawing/2014/main" id="{F6CA7A2D-6F3C-495E-B35A-8A3BA2F14E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62019" y="3388073"/>
                <a:ext cx="1443566" cy="1443566"/>
              </a:xfrm>
              <a:prstGeom prst="rect">
                <a:avLst/>
              </a:prstGeom>
            </p:spPr>
          </p:pic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B8A0E27A-48F0-4435-9975-52AC4074582B}"/>
                  </a:ext>
                </a:extLst>
              </p:cNvPr>
              <p:cNvSpPr txBox="1"/>
              <p:nvPr/>
            </p:nvSpPr>
            <p:spPr>
              <a:xfrm>
                <a:off x="1938920" y="3782290"/>
                <a:ext cx="9895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PT" sz="4800" b="1" dirty="0">
                    <a:solidFill>
                      <a:srgbClr val="FFFF00"/>
                    </a:solidFill>
                    <a:latin typeface="Abadi" panose="020B0604020202020204" pitchFamily="34" charset="0"/>
                  </a:rPr>
                  <a:t>43</a:t>
                </a:r>
                <a:endParaRPr kumimoji="0" lang="pt-PT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27" name="Imagem 26">
              <a:extLst>
                <a:ext uri="{FF2B5EF4-FFF2-40B4-BE49-F238E27FC236}">
                  <a16:creationId xmlns:a16="http://schemas.microsoft.com/office/drawing/2014/main" id="{F5ADC5AA-DF12-4CD3-AC7A-BF769A9D260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9433882" y="3564364"/>
              <a:ext cx="1850787" cy="1519105"/>
            </a:xfrm>
            <a:prstGeom prst="rect">
              <a:avLst/>
            </a:prstGeom>
          </p:spPr>
        </p:pic>
      </p:grp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E5E11B63-6D3E-44F2-824F-B1F82B2AB441}"/>
              </a:ext>
            </a:extLst>
          </p:cNvPr>
          <p:cNvGrpSpPr/>
          <p:nvPr/>
        </p:nvGrpSpPr>
        <p:grpSpPr>
          <a:xfrm>
            <a:off x="982973" y="3678513"/>
            <a:ext cx="1864145" cy="2435189"/>
            <a:chOff x="1187025" y="1514591"/>
            <a:chExt cx="1864145" cy="2435189"/>
          </a:xfrm>
        </p:grpSpPr>
        <p:grpSp>
          <p:nvGrpSpPr>
            <p:cNvPr id="2" name="Agrupar 1">
              <a:extLst>
                <a:ext uri="{FF2B5EF4-FFF2-40B4-BE49-F238E27FC236}">
                  <a16:creationId xmlns:a16="http://schemas.microsoft.com/office/drawing/2014/main" id="{52DC3263-64AE-48B4-8AE1-7568075C087E}"/>
                </a:ext>
              </a:extLst>
            </p:cNvPr>
            <p:cNvGrpSpPr/>
            <p:nvPr/>
          </p:nvGrpSpPr>
          <p:grpSpPr>
            <a:xfrm>
              <a:off x="1187025" y="2504903"/>
              <a:ext cx="1438781" cy="1444877"/>
              <a:chOff x="2100358" y="3335451"/>
              <a:chExt cx="1438781" cy="1444877"/>
            </a:xfrm>
          </p:grpSpPr>
          <p:pic>
            <p:nvPicPr>
              <p:cNvPr id="26" name="Imagem 25">
                <a:extLst>
                  <a:ext uri="{FF2B5EF4-FFF2-40B4-BE49-F238E27FC236}">
                    <a16:creationId xmlns:a16="http://schemas.microsoft.com/office/drawing/2014/main" id="{00C940A1-AF3E-4E9B-A3BF-31E32B6DDF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00358" y="3335451"/>
                <a:ext cx="1438781" cy="1444877"/>
              </a:xfrm>
              <a:prstGeom prst="rect">
                <a:avLst/>
              </a:prstGeom>
            </p:spPr>
          </p:pic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307D6736-E3BB-426A-B4FA-8472FDAEB82E}"/>
                  </a:ext>
                </a:extLst>
              </p:cNvPr>
              <p:cNvSpPr txBox="1"/>
              <p:nvPr/>
            </p:nvSpPr>
            <p:spPr>
              <a:xfrm>
                <a:off x="2343822" y="3727233"/>
                <a:ext cx="9895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PT" sz="4800" b="1" dirty="0">
                    <a:solidFill>
                      <a:srgbClr val="FFFF00"/>
                    </a:solidFill>
                    <a:latin typeface="Abadi" panose="020B0604020202020204" pitchFamily="34" charset="0"/>
                  </a:rPr>
                  <a:t>21</a:t>
                </a:r>
                <a:endParaRPr kumimoji="0" lang="pt-PT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35" name="Imagem 34">
              <a:extLst>
                <a:ext uri="{FF2B5EF4-FFF2-40B4-BE49-F238E27FC236}">
                  <a16:creationId xmlns:a16="http://schemas.microsoft.com/office/drawing/2014/main" id="{669F1BEC-0CEC-4124-8C59-07CE88C0593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1306045" y="1514591"/>
              <a:ext cx="1745125" cy="142008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493407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Nuvem 16">
            <a:extLst>
              <a:ext uri="{FF2B5EF4-FFF2-40B4-BE49-F238E27FC236}">
                <a16:creationId xmlns:a16="http://schemas.microsoft.com/office/drawing/2014/main" id="{9C7169E6-0BE4-4E41-8150-AB6ADE87D928}"/>
              </a:ext>
            </a:extLst>
          </p:cNvPr>
          <p:cNvSpPr/>
          <p:nvPr/>
        </p:nvSpPr>
        <p:spPr>
          <a:xfrm>
            <a:off x="4189863" y="131163"/>
            <a:ext cx="3411940" cy="2156669"/>
          </a:xfrm>
          <a:prstGeom prst="cloud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6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" panose="020B0604020202020204" pitchFamily="34" charset="0"/>
                <a:ea typeface="+mn-ea"/>
                <a:cs typeface="+mn-cs"/>
              </a:rPr>
              <a:t>4 x 6</a:t>
            </a: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D533B01C-D4DE-4ACF-89E4-4DC7E44A9A53}"/>
              </a:ext>
            </a:extLst>
          </p:cNvPr>
          <p:cNvGrpSpPr/>
          <p:nvPr/>
        </p:nvGrpSpPr>
        <p:grpSpPr>
          <a:xfrm>
            <a:off x="833241" y="3868870"/>
            <a:ext cx="1921602" cy="2480042"/>
            <a:chOff x="500152" y="3633660"/>
            <a:chExt cx="1921602" cy="2480042"/>
          </a:xfrm>
        </p:grpSpPr>
        <p:grpSp>
          <p:nvGrpSpPr>
            <p:cNvPr id="2" name="Agrupar 1">
              <a:extLst>
                <a:ext uri="{FF2B5EF4-FFF2-40B4-BE49-F238E27FC236}">
                  <a16:creationId xmlns:a16="http://schemas.microsoft.com/office/drawing/2014/main" id="{52DC3263-64AE-48B4-8AE1-7568075C087E}"/>
                </a:ext>
              </a:extLst>
            </p:cNvPr>
            <p:cNvGrpSpPr/>
            <p:nvPr/>
          </p:nvGrpSpPr>
          <p:grpSpPr>
            <a:xfrm>
              <a:off x="982973" y="4668825"/>
              <a:ext cx="1438781" cy="1444877"/>
              <a:chOff x="2100358" y="3335451"/>
              <a:chExt cx="1438781" cy="1444877"/>
            </a:xfrm>
          </p:grpSpPr>
          <p:pic>
            <p:nvPicPr>
              <p:cNvPr id="26" name="Imagem 25">
                <a:extLst>
                  <a:ext uri="{FF2B5EF4-FFF2-40B4-BE49-F238E27FC236}">
                    <a16:creationId xmlns:a16="http://schemas.microsoft.com/office/drawing/2014/main" id="{00C940A1-AF3E-4E9B-A3BF-31E32B6DDF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100358" y="3335451"/>
                <a:ext cx="1438781" cy="1444877"/>
              </a:xfrm>
              <a:prstGeom prst="rect">
                <a:avLst/>
              </a:prstGeom>
            </p:spPr>
          </p:pic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307D6736-E3BB-426A-B4FA-8472FDAEB82E}"/>
                  </a:ext>
                </a:extLst>
              </p:cNvPr>
              <p:cNvSpPr txBox="1"/>
              <p:nvPr/>
            </p:nvSpPr>
            <p:spPr>
              <a:xfrm>
                <a:off x="2343822" y="3698952"/>
                <a:ext cx="9895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PT" sz="4800" b="1" dirty="0">
                    <a:solidFill>
                      <a:srgbClr val="FFFF00"/>
                    </a:solidFill>
                    <a:latin typeface="Abadi" panose="020B0604020202020204" pitchFamily="34" charset="0"/>
                  </a:rPr>
                  <a:t>32</a:t>
                </a:r>
                <a:endParaRPr kumimoji="0" lang="pt-PT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23" name="Imagem 22">
              <a:extLst>
                <a:ext uri="{FF2B5EF4-FFF2-40B4-BE49-F238E27FC236}">
                  <a16:creationId xmlns:a16="http://schemas.microsoft.com/office/drawing/2014/main" id="{65F513EE-28CC-44F6-8BCB-3CDB989661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00152" y="3633660"/>
              <a:ext cx="1921602" cy="1519104"/>
            </a:xfrm>
            <a:prstGeom prst="rect">
              <a:avLst/>
            </a:prstGeom>
          </p:spPr>
        </p:pic>
      </p:grpSp>
      <p:grpSp>
        <p:nvGrpSpPr>
          <p:cNvPr id="7" name="Agrupar 6">
            <a:extLst>
              <a:ext uri="{FF2B5EF4-FFF2-40B4-BE49-F238E27FC236}">
                <a16:creationId xmlns:a16="http://schemas.microsoft.com/office/drawing/2014/main" id="{7BA6D77B-219E-4D03-A2D2-D0B6B4956D2B}"/>
              </a:ext>
            </a:extLst>
          </p:cNvPr>
          <p:cNvGrpSpPr/>
          <p:nvPr/>
        </p:nvGrpSpPr>
        <p:grpSpPr>
          <a:xfrm>
            <a:off x="6215155" y="2112860"/>
            <a:ext cx="1912678" cy="2522178"/>
            <a:chOff x="6323096" y="3008972"/>
            <a:chExt cx="1912678" cy="2522178"/>
          </a:xfrm>
        </p:grpSpPr>
        <p:grpSp>
          <p:nvGrpSpPr>
            <p:cNvPr id="32" name="Agrupar 31">
              <a:extLst>
                <a:ext uri="{FF2B5EF4-FFF2-40B4-BE49-F238E27FC236}">
                  <a16:creationId xmlns:a16="http://schemas.microsoft.com/office/drawing/2014/main" id="{56092D72-2110-4D53-9621-7A790AAC8F8B}"/>
                </a:ext>
              </a:extLst>
            </p:cNvPr>
            <p:cNvGrpSpPr/>
            <p:nvPr/>
          </p:nvGrpSpPr>
          <p:grpSpPr>
            <a:xfrm flipH="1">
              <a:off x="6796993" y="4086273"/>
              <a:ext cx="1438781" cy="1444877"/>
              <a:chOff x="9201133" y="5102012"/>
              <a:chExt cx="1438781" cy="1444877"/>
            </a:xfrm>
          </p:grpSpPr>
          <p:pic>
            <p:nvPicPr>
              <p:cNvPr id="30" name="Imagem 29">
                <a:extLst>
                  <a:ext uri="{FF2B5EF4-FFF2-40B4-BE49-F238E27FC236}">
                    <a16:creationId xmlns:a16="http://schemas.microsoft.com/office/drawing/2014/main" id="{0237C002-67BB-4948-9012-0BF3D9299D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201133" y="5102012"/>
                <a:ext cx="1438781" cy="1444877"/>
              </a:xfrm>
              <a:prstGeom prst="rect">
                <a:avLst/>
              </a:prstGeom>
            </p:spPr>
          </p:pic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7C0D08F3-7524-4173-A0D4-60E0857D4717}"/>
                  </a:ext>
                </a:extLst>
              </p:cNvPr>
              <p:cNvSpPr txBox="1"/>
              <p:nvPr/>
            </p:nvSpPr>
            <p:spPr>
              <a:xfrm>
                <a:off x="9406889" y="5493794"/>
                <a:ext cx="9895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PT" sz="4800" b="1" dirty="0">
                    <a:solidFill>
                      <a:srgbClr val="FFFF00"/>
                    </a:solidFill>
                    <a:latin typeface="Abadi" panose="020B0604020202020204" pitchFamily="34" charset="0"/>
                  </a:rPr>
                  <a:t>42</a:t>
                </a:r>
                <a:endParaRPr kumimoji="0" lang="pt-PT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28" name="Imagem 27">
              <a:extLst>
                <a:ext uri="{FF2B5EF4-FFF2-40B4-BE49-F238E27FC236}">
                  <a16:creationId xmlns:a16="http://schemas.microsoft.com/office/drawing/2014/main" id="{B334CC30-27ED-4B28-A47F-CD03AB80857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323096" y="3008972"/>
              <a:ext cx="1861862" cy="1534368"/>
            </a:xfrm>
            <a:prstGeom prst="rect">
              <a:avLst/>
            </a:prstGeom>
          </p:spPr>
        </p:pic>
      </p:grpSp>
      <p:grpSp>
        <p:nvGrpSpPr>
          <p:cNvPr id="6" name="Agrupar 5">
            <a:extLst>
              <a:ext uri="{FF2B5EF4-FFF2-40B4-BE49-F238E27FC236}">
                <a16:creationId xmlns:a16="http://schemas.microsoft.com/office/drawing/2014/main" id="{070214DD-16A9-4DB6-AD37-D2A60C2E4429}"/>
              </a:ext>
            </a:extLst>
          </p:cNvPr>
          <p:cNvGrpSpPr/>
          <p:nvPr/>
        </p:nvGrpSpPr>
        <p:grpSpPr>
          <a:xfrm>
            <a:off x="3601462" y="2499090"/>
            <a:ext cx="2016983" cy="2631000"/>
            <a:chOff x="3976824" y="2534111"/>
            <a:chExt cx="2016983" cy="2631000"/>
          </a:xfrm>
        </p:grpSpPr>
        <p:grpSp>
          <p:nvGrpSpPr>
            <p:cNvPr id="22" name="Agrupar 21">
              <a:extLst>
                <a:ext uri="{FF2B5EF4-FFF2-40B4-BE49-F238E27FC236}">
                  <a16:creationId xmlns:a16="http://schemas.microsoft.com/office/drawing/2014/main" id="{F209871C-F165-4367-94EB-F8DE0AFF617C}"/>
                </a:ext>
              </a:extLst>
            </p:cNvPr>
            <p:cNvGrpSpPr/>
            <p:nvPr/>
          </p:nvGrpSpPr>
          <p:grpSpPr>
            <a:xfrm>
              <a:off x="3976824" y="3721545"/>
              <a:ext cx="1443566" cy="1443566"/>
              <a:chOff x="8569520" y="5174312"/>
              <a:chExt cx="1443566" cy="1443566"/>
            </a:xfrm>
          </p:grpSpPr>
          <p:pic>
            <p:nvPicPr>
              <p:cNvPr id="19" name="Imagem 18">
                <a:extLst>
                  <a:ext uri="{FF2B5EF4-FFF2-40B4-BE49-F238E27FC236}">
                    <a16:creationId xmlns:a16="http://schemas.microsoft.com/office/drawing/2014/main" id="{4364C0A0-2FAF-4FD0-A0E2-5BB2855212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569520" y="5174312"/>
                <a:ext cx="1443566" cy="1443566"/>
              </a:xfrm>
              <a:prstGeom prst="rect">
                <a:avLst/>
              </a:prstGeom>
            </p:spPr>
          </p:pic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8982003D-3A00-415E-B373-1E0A69887773}"/>
                  </a:ext>
                </a:extLst>
              </p:cNvPr>
              <p:cNvSpPr txBox="1"/>
              <p:nvPr/>
            </p:nvSpPr>
            <p:spPr>
              <a:xfrm>
                <a:off x="8815377" y="5556012"/>
                <a:ext cx="9895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PT" sz="4800" b="1" dirty="0">
                    <a:solidFill>
                      <a:srgbClr val="FFFF00"/>
                    </a:solidFill>
                    <a:latin typeface="Abadi" panose="020B0604020202020204" pitchFamily="34" charset="0"/>
                  </a:rPr>
                  <a:t>12</a:t>
                </a:r>
                <a:endParaRPr kumimoji="0" lang="pt-PT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29" name="Imagem 28">
              <a:extLst>
                <a:ext uri="{FF2B5EF4-FFF2-40B4-BE49-F238E27FC236}">
                  <a16:creationId xmlns:a16="http://schemas.microsoft.com/office/drawing/2014/main" id="{163BDF71-89CD-48BD-BA47-1E7B03EAF0E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4162962" y="2534111"/>
              <a:ext cx="1830845" cy="1686846"/>
            </a:xfrm>
            <a:prstGeom prst="rect">
              <a:avLst/>
            </a:prstGeom>
          </p:spPr>
        </p:pic>
      </p:grpSp>
      <p:grpSp>
        <p:nvGrpSpPr>
          <p:cNvPr id="8" name="Agrupar 7">
            <a:extLst>
              <a:ext uri="{FF2B5EF4-FFF2-40B4-BE49-F238E27FC236}">
                <a16:creationId xmlns:a16="http://schemas.microsoft.com/office/drawing/2014/main" id="{776B7386-7FE1-4A43-AD74-5049692D763C}"/>
              </a:ext>
            </a:extLst>
          </p:cNvPr>
          <p:cNvGrpSpPr/>
          <p:nvPr/>
        </p:nvGrpSpPr>
        <p:grpSpPr>
          <a:xfrm>
            <a:off x="9198440" y="3413521"/>
            <a:ext cx="1824650" cy="2581201"/>
            <a:chOff x="8883397" y="3671732"/>
            <a:chExt cx="1824650" cy="2581201"/>
          </a:xfrm>
        </p:grpSpPr>
        <p:grpSp>
          <p:nvGrpSpPr>
            <p:cNvPr id="21" name="Agrupar 20">
              <a:extLst>
                <a:ext uri="{FF2B5EF4-FFF2-40B4-BE49-F238E27FC236}">
                  <a16:creationId xmlns:a16="http://schemas.microsoft.com/office/drawing/2014/main" id="{AEACF892-3ABA-4DEA-9D52-3B699E448933}"/>
                </a:ext>
              </a:extLst>
            </p:cNvPr>
            <p:cNvGrpSpPr/>
            <p:nvPr/>
          </p:nvGrpSpPr>
          <p:grpSpPr>
            <a:xfrm>
              <a:off x="9264481" y="4809367"/>
              <a:ext cx="1443566" cy="1443566"/>
              <a:chOff x="1662019" y="3388073"/>
              <a:chExt cx="1443566" cy="1443566"/>
            </a:xfrm>
          </p:grpSpPr>
          <p:pic>
            <p:nvPicPr>
              <p:cNvPr id="10" name="Imagem 9">
                <a:extLst>
                  <a:ext uri="{FF2B5EF4-FFF2-40B4-BE49-F238E27FC236}">
                    <a16:creationId xmlns:a16="http://schemas.microsoft.com/office/drawing/2014/main" id="{F6CA7A2D-6F3C-495E-B35A-8A3BA2F14E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62019" y="3388073"/>
                <a:ext cx="1443566" cy="1443566"/>
              </a:xfrm>
              <a:prstGeom prst="rect">
                <a:avLst/>
              </a:prstGeom>
            </p:spPr>
          </p:pic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B8A0E27A-48F0-4435-9975-52AC4074582B}"/>
                  </a:ext>
                </a:extLst>
              </p:cNvPr>
              <p:cNvSpPr txBox="1"/>
              <p:nvPr/>
            </p:nvSpPr>
            <p:spPr>
              <a:xfrm>
                <a:off x="1920066" y="3744582"/>
                <a:ext cx="9895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PT" sz="4800" b="1" dirty="0">
                    <a:solidFill>
                      <a:srgbClr val="FFFF00"/>
                    </a:solidFill>
                    <a:latin typeface="Abadi" panose="020B0604020202020204" pitchFamily="34" charset="0"/>
                  </a:rPr>
                  <a:t>24</a:t>
                </a:r>
                <a:endParaRPr kumimoji="0" lang="pt-PT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34" name="Imagem 33">
              <a:extLst>
                <a:ext uri="{FF2B5EF4-FFF2-40B4-BE49-F238E27FC236}">
                  <a16:creationId xmlns:a16="http://schemas.microsoft.com/office/drawing/2014/main" id="{BB7D2988-6992-4508-8223-FFB25477E00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883397" y="3671732"/>
              <a:ext cx="1701818" cy="14435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5075867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Nuvem 16">
            <a:extLst>
              <a:ext uri="{FF2B5EF4-FFF2-40B4-BE49-F238E27FC236}">
                <a16:creationId xmlns:a16="http://schemas.microsoft.com/office/drawing/2014/main" id="{9C7169E6-0BE4-4E41-8150-AB6ADE87D928}"/>
              </a:ext>
            </a:extLst>
          </p:cNvPr>
          <p:cNvSpPr/>
          <p:nvPr/>
        </p:nvSpPr>
        <p:spPr>
          <a:xfrm>
            <a:off x="4189863" y="131163"/>
            <a:ext cx="3411940" cy="2156669"/>
          </a:xfrm>
          <a:prstGeom prst="cloud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6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" panose="020B0604020202020204" pitchFamily="34" charset="0"/>
                <a:ea typeface="+mn-ea"/>
                <a:cs typeface="+mn-cs"/>
              </a:rPr>
              <a:t>7 x 7</a:t>
            </a:r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F209871C-F165-4367-94EB-F8DE0AFF617C}"/>
              </a:ext>
            </a:extLst>
          </p:cNvPr>
          <p:cNvGrpSpPr/>
          <p:nvPr/>
        </p:nvGrpSpPr>
        <p:grpSpPr>
          <a:xfrm>
            <a:off x="3905592" y="2213550"/>
            <a:ext cx="1960461" cy="2586193"/>
            <a:chOff x="8569520" y="4031685"/>
            <a:chExt cx="1960461" cy="2586193"/>
          </a:xfrm>
        </p:grpSpPr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89F26250-B7A8-4686-ADC6-1FF3403C71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8610464" y="4031685"/>
              <a:ext cx="1919517" cy="1581882"/>
            </a:xfrm>
            <a:prstGeom prst="rect">
              <a:avLst/>
            </a:prstGeom>
          </p:spPr>
        </p:pic>
        <p:pic>
          <p:nvPicPr>
            <p:cNvPr id="19" name="Imagem 18">
              <a:extLst>
                <a:ext uri="{FF2B5EF4-FFF2-40B4-BE49-F238E27FC236}">
                  <a16:creationId xmlns:a16="http://schemas.microsoft.com/office/drawing/2014/main" id="{4364C0A0-2FAF-4FD0-A0E2-5BB2855212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69520" y="5174312"/>
              <a:ext cx="1443566" cy="1443566"/>
            </a:xfrm>
            <a:prstGeom prst="rect">
              <a:avLst/>
            </a:prstGeom>
          </p:spPr>
        </p:pic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8982003D-3A00-415E-B373-1E0A69887773}"/>
                </a:ext>
              </a:extLst>
            </p:cNvPr>
            <p:cNvSpPr txBox="1"/>
            <p:nvPr/>
          </p:nvSpPr>
          <p:spPr>
            <a:xfrm>
              <a:off x="8834231" y="5574866"/>
              <a:ext cx="9895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PT" sz="4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rPr>
                <a:t>77</a:t>
              </a:r>
              <a:endParaRPr kumimoji="0" lang="pt-PT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badi" panose="020B0604020202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56092D72-2110-4D53-9621-7A790AAC8F8B}"/>
              </a:ext>
            </a:extLst>
          </p:cNvPr>
          <p:cNvGrpSpPr/>
          <p:nvPr/>
        </p:nvGrpSpPr>
        <p:grpSpPr>
          <a:xfrm flipH="1">
            <a:off x="8724861" y="1812006"/>
            <a:ext cx="2118809" cy="2829961"/>
            <a:chOff x="9201133" y="3716928"/>
            <a:chExt cx="2118809" cy="2829961"/>
          </a:xfrm>
        </p:grpSpPr>
        <p:pic>
          <p:nvPicPr>
            <p:cNvPr id="29" name="Imagem 28">
              <a:extLst>
                <a:ext uri="{FF2B5EF4-FFF2-40B4-BE49-F238E27FC236}">
                  <a16:creationId xmlns:a16="http://schemas.microsoft.com/office/drawing/2014/main" id="{05AB3188-B203-4102-9391-1FA6C1A857E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9201133" y="3716928"/>
              <a:ext cx="2118809" cy="1816122"/>
            </a:xfrm>
            <a:prstGeom prst="rect">
              <a:avLst/>
            </a:prstGeom>
          </p:spPr>
        </p:pic>
        <p:pic>
          <p:nvPicPr>
            <p:cNvPr id="30" name="Imagem 29">
              <a:extLst>
                <a:ext uri="{FF2B5EF4-FFF2-40B4-BE49-F238E27FC236}">
                  <a16:creationId xmlns:a16="http://schemas.microsoft.com/office/drawing/2014/main" id="{0237C002-67BB-4948-9012-0BF3D9299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201133" y="5102012"/>
              <a:ext cx="1438781" cy="1444877"/>
            </a:xfrm>
            <a:prstGeom prst="rect">
              <a:avLst/>
            </a:prstGeom>
          </p:spPr>
        </p:pic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7C0D08F3-7524-4173-A0D4-60E0857D4717}"/>
                </a:ext>
              </a:extLst>
            </p:cNvPr>
            <p:cNvSpPr txBox="1"/>
            <p:nvPr/>
          </p:nvSpPr>
          <p:spPr>
            <a:xfrm>
              <a:off x="9397462" y="5484367"/>
              <a:ext cx="9895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PT" sz="4800" b="1" dirty="0">
                  <a:solidFill>
                    <a:srgbClr val="FFFF00"/>
                  </a:solidFill>
                  <a:latin typeface="Abadi" panose="020B0604020202020204" pitchFamily="34" charset="0"/>
                </a:rPr>
                <a:t>49</a:t>
              </a:r>
              <a:endParaRPr kumimoji="0" lang="pt-PT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badi" panose="020B0604020202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2" name="Agrupar 1">
            <a:extLst>
              <a:ext uri="{FF2B5EF4-FFF2-40B4-BE49-F238E27FC236}">
                <a16:creationId xmlns:a16="http://schemas.microsoft.com/office/drawing/2014/main" id="{52DC3263-64AE-48B4-8AE1-7568075C087E}"/>
              </a:ext>
            </a:extLst>
          </p:cNvPr>
          <p:cNvGrpSpPr/>
          <p:nvPr/>
        </p:nvGrpSpPr>
        <p:grpSpPr>
          <a:xfrm>
            <a:off x="6347352" y="3828294"/>
            <a:ext cx="1921602" cy="2489421"/>
            <a:chOff x="1617537" y="2290907"/>
            <a:chExt cx="1921602" cy="2489421"/>
          </a:xfrm>
        </p:grpSpPr>
        <p:pic>
          <p:nvPicPr>
            <p:cNvPr id="24" name="Imagem 23">
              <a:extLst>
                <a:ext uri="{FF2B5EF4-FFF2-40B4-BE49-F238E27FC236}">
                  <a16:creationId xmlns:a16="http://schemas.microsoft.com/office/drawing/2014/main" id="{8C808E78-EEE9-4A17-9AD3-5225544BDDD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617537" y="2290907"/>
              <a:ext cx="1921602" cy="1519104"/>
            </a:xfrm>
            <a:prstGeom prst="rect">
              <a:avLst/>
            </a:prstGeom>
          </p:spPr>
        </p:pic>
        <p:pic>
          <p:nvPicPr>
            <p:cNvPr id="26" name="Imagem 25">
              <a:extLst>
                <a:ext uri="{FF2B5EF4-FFF2-40B4-BE49-F238E27FC236}">
                  <a16:creationId xmlns:a16="http://schemas.microsoft.com/office/drawing/2014/main" id="{00C940A1-AF3E-4E9B-A3BF-31E32B6DDF4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100358" y="3335451"/>
              <a:ext cx="1438781" cy="1444877"/>
            </a:xfrm>
            <a:prstGeom prst="rect">
              <a:avLst/>
            </a:prstGeom>
          </p:spPr>
        </p:pic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307D6736-E3BB-426A-B4FA-8472FDAEB82E}"/>
                </a:ext>
              </a:extLst>
            </p:cNvPr>
            <p:cNvSpPr txBox="1"/>
            <p:nvPr/>
          </p:nvSpPr>
          <p:spPr>
            <a:xfrm>
              <a:off x="2343822" y="3717806"/>
              <a:ext cx="9895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PT" sz="4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rPr>
                <a:t>65</a:t>
              </a:r>
              <a:endParaRPr kumimoji="0" lang="pt-PT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badi" panose="020B0604020202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3" name="Agrupar 2">
            <a:extLst>
              <a:ext uri="{FF2B5EF4-FFF2-40B4-BE49-F238E27FC236}">
                <a16:creationId xmlns:a16="http://schemas.microsoft.com/office/drawing/2014/main" id="{90D6379B-70FB-4A93-925B-CA54927CC6CF}"/>
              </a:ext>
            </a:extLst>
          </p:cNvPr>
          <p:cNvGrpSpPr/>
          <p:nvPr/>
        </p:nvGrpSpPr>
        <p:grpSpPr>
          <a:xfrm>
            <a:off x="868567" y="3437071"/>
            <a:ext cx="2038831" cy="2747088"/>
            <a:chOff x="6438740" y="1735871"/>
            <a:chExt cx="2038831" cy="2747088"/>
          </a:xfrm>
        </p:grpSpPr>
        <p:grpSp>
          <p:nvGrpSpPr>
            <p:cNvPr id="21" name="Agrupar 20">
              <a:extLst>
                <a:ext uri="{FF2B5EF4-FFF2-40B4-BE49-F238E27FC236}">
                  <a16:creationId xmlns:a16="http://schemas.microsoft.com/office/drawing/2014/main" id="{AEACF892-3ABA-4DEA-9D52-3B699E448933}"/>
                </a:ext>
              </a:extLst>
            </p:cNvPr>
            <p:cNvGrpSpPr/>
            <p:nvPr/>
          </p:nvGrpSpPr>
          <p:grpSpPr>
            <a:xfrm>
              <a:off x="7006709" y="3039393"/>
              <a:ext cx="1443566" cy="1443566"/>
              <a:chOff x="1662019" y="3388073"/>
              <a:chExt cx="1443566" cy="1443566"/>
            </a:xfrm>
          </p:grpSpPr>
          <p:pic>
            <p:nvPicPr>
              <p:cNvPr id="10" name="Imagem 9">
                <a:extLst>
                  <a:ext uri="{FF2B5EF4-FFF2-40B4-BE49-F238E27FC236}">
                    <a16:creationId xmlns:a16="http://schemas.microsoft.com/office/drawing/2014/main" id="{F6CA7A2D-6F3C-495E-B35A-8A3BA2F14E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62019" y="3388073"/>
                <a:ext cx="1443566" cy="1443566"/>
              </a:xfrm>
              <a:prstGeom prst="rect">
                <a:avLst/>
              </a:prstGeom>
            </p:spPr>
          </p:pic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B8A0E27A-48F0-4435-9975-52AC4074582B}"/>
                  </a:ext>
                </a:extLst>
              </p:cNvPr>
              <p:cNvSpPr txBox="1"/>
              <p:nvPr/>
            </p:nvSpPr>
            <p:spPr>
              <a:xfrm>
                <a:off x="1920066" y="3744582"/>
                <a:ext cx="9895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PT" sz="4800" b="1" dirty="0">
                    <a:solidFill>
                      <a:srgbClr val="FFFF00"/>
                    </a:solidFill>
                    <a:latin typeface="Abadi" panose="020B0604020202020204" pitchFamily="34" charset="0"/>
                  </a:rPr>
                  <a:t>56</a:t>
                </a:r>
                <a:endParaRPr kumimoji="0" lang="pt-PT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23" name="Imagem 22">
              <a:extLst>
                <a:ext uri="{FF2B5EF4-FFF2-40B4-BE49-F238E27FC236}">
                  <a16:creationId xmlns:a16="http://schemas.microsoft.com/office/drawing/2014/main" id="{9E4BD53F-D933-4075-9B14-7FF73C8615C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438740" y="1735871"/>
              <a:ext cx="2038831" cy="185548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072775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Agrupar 20">
            <a:extLst>
              <a:ext uri="{FF2B5EF4-FFF2-40B4-BE49-F238E27FC236}">
                <a16:creationId xmlns:a16="http://schemas.microsoft.com/office/drawing/2014/main" id="{AEACF892-3ABA-4DEA-9D52-3B699E448933}"/>
              </a:ext>
            </a:extLst>
          </p:cNvPr>
          <p:cNvGrpSpPr/>
          <p:nvPr/>
        </p:nvGrpSpPr>
        <p:grpSpPr>
          <a:xfrm>
            <a:off x="7006709" y="1989109"/>
            <a:ext cx="1845186" cy="2493850"/>
            <a:chOff x="1662019" y="2337789"/>
            <a:chExt cx="1845186" cy="2493850"/>
          </a:xfrm>
        </p:grpSpPr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60E1F213-56F1-4640-A634-D472FA5470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1762080" y="2337789"/>
              <a:ext cx="1745125" cy="1420083"/>
            </a:xfrm>
            <a:prstGeom prst="rect">
              <a:avLst/>
            </a:prstGeom>
          </p:spPr>
        </p:pic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F6CA7A2D-6F3C-495E-B35A-8A3BA2F14E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62019" y="3388073"/>
              <a:ext cx="1443566" cy="1443566"/>
            </a:xfrm>
            <a:prstGeom prst="rect">
              <a:avLst/>
            </a:prstGeom>
          </p:spPr>
        </p:pic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B8A0E27A-48F0-4435-9975-52AC4074582B}"/>
                </a:ext>
              </a:extLst>
            </p:cNvPr>
            <p:cNvSpPr txBox="1"/>
            <p:nvPr/>
          </p:nvSpPr>
          <p:spPr>
            <a:xfrm>
              <a:off x="2108603" y="3768253"/>
              <a:ext cx="9895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4800" b="1" dirty="0">
                  <a:solidFill>
                    <a:srgbClr val="FFFF00"/>
                  </a:solidFill>
                  <a:latin typeface="Abadi" panose="020B0604020202020204" pitchFamily="34" charset="0"/>
                </a:rPr>
                <a:t>9</a:t>
              </a:r>
              <a:endParaRPr lang="pt-PT" b="1" dirty="0">
                <a:solidFill>
                  <a:srgbClr val="FFFF00"/>
                </a:solidFill>
                <a:latin typeface="Abadi" panose="020B0604020202020204" pitchFamily="34" charset="0"/>
              </a:endParaRPr>
            </a:p>
          </p:txBody>
        </p:sp>
      </p:grpSp>
      <p:sp>
        <p:nvSpPr>
          <p:cNvPr id="17" name="Nuvem 16">
            <a:extLst>
              <a:ext uri="{FF2B5EF4-FFF2-40B4-BE49-F238E27FC236}">
                <a16:creationId xmlns:a16="http://schemas.microsoft.com/office/drawing/2014/main" id="{9C7169E6-0BE4-4E41-8150-AB6ADE87D928}"/>
              </a:ext>
            </a:extLst>
          </p:cNvPr>
          <p:cNvSpPr/>
          <p:nvPr/>
        </p:nvSpPr>
        <p:spPr>
          <a:xfrm>
            <a:off x="4189863" y="131163"/>
            <a:ext cx="3411940" cy="2156669"/>
          </a:xfrm>
          <a:prstGeom prst="cloud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6600" b="1" dirty="0">
                <a:solidFill>
                  <a:schemeClr val="tx1"/>
                </a:solidFill>
                <a:latin typeface="Abadi" panose="020B0604020202020204" pitchFamily="34" charset="0"/>
              </a:rPr>
              <a:t>3 x 3</a:t>
            </a:r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F209871C-F165-4367-94EB-F8DE0AFF617C}"/>
              </a:ext>
            </a:extLst>
          </p:cNvPr>
          <p:cNvGrpSpPr/>
          <p:nvPr/>
        </p:nvGrpSpPr>
        <p:grpSpPr>
          <a:xfrm>
            <a:off x="3935372" y="3651924"/>
            <a:ext cx="1960461" cy="2586193"/>
            <a:chOff x="8569520" y="4031685"/>
            <a:chExt cx="1960461" cy="2586193"/>
          </a:xfrm>
        </p:grpSpPr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89F26250-B7A8-4686-ADC6-1FF3403C71F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8610464" y="4031685"/>
              <a:ext cx="1919517" cy="1581882"/>
            </a:xfrm>
            <a:prstGeom prst="rect">
              <a:avLst/>
            </a:prstGeom>
          </p:spPr>
        </p:pic>
        <p:pic>
          <p:nvPicPr>
            <p:cNvPr id="19" name="Imagem 18">
              <a:extLst>
                <a:ext uri="{FF2B5EF4-FFF2-40B4-BE49-F238E27FC236}">
                  <a16:creationId xmlns:a16="http://schemas.microsoft.com/office/drawing/2014/main" id="{4364C0A0-2FAF-4FD0-A0E2-5BB2855212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69520" y="5174312"/>
              <a:ext cx="1443566" cy="1443566"/>
            </a:xfrm>
            <a:prstGeom prst="rect">
              <a:avLst/>
            </a:prstGeom>
          </p:spPr>
        </p:pic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8982003D-3A00-415E-B373-1E0A69887773}"/>
                </a:ext>
              </a:extLst>
            </p:cNvPr>
            <p:cNvSpPr txBox="1"/>
            <p:nvPr/>
          </p:nvSpPr>
          <p:spPr>
            <a:xfrm>
              <a:off x="9003915" y="5574866"/>
              <a:ext cx="9895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4800" b="1" dirty="0">
                  <a:solidFill>
                    <a:srgbClr val="FFFF00"/>
                  </a:solidFill>
                  <a:latin typeface="Abadi" panose="020B0604020202020204" pitchFamily="34" charset="0"/>
                </a:rPr>
                <a:t>6</a:t>
              </a:r>
              <a:endParaRPr lang="pt-PT" b="1" dirty="0">
                <a:solidFill>
                  <a:srgbClr val="FFFF00"/>
                </a:solidFill>
                <a:latin typeface="Abadi" panose="020B0604020202020204" pitchFamily="34" charset="0"/>
              </a:endParaRPr>
            </a:p>
          </p:txBody>
        </p:sp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56092D72-2110-4D53-9621-7A790AAC8F8B}"/>
              </a:ext>
            </a:extLst>
          </p:cNvPr>
          <p:cNvGrpSpPr/>
          <p:nvPr/>
        </p:nvGrpSpPr>
        <p:grpSpPr>
          <a:xfrm flipH="1">
            <a:off x="8851895" y="3535772"/>
            <a:ext cx="2118809" cy="2829961"/>
            <a:chOff x="9201133" y="3716928"/>
            <a:chExt cx="2118809" cy="2829961"/>
          </a:xfrm>
        </p:grpSpPr>
        <p:pic>
          <p:nvPicPr>
            <p:cNvPr id="29" name="Imagem 28">
              <a:extLst>
                <a:ext uri="{FF2B5EF4-FFF2-40B4-BE49-F238E27FC236}">
                  <a16:creationId xmlns:a16="http://schemas.microsoft.com/office/drawing/2014/main" id="{05AB3188-B203-4102-9391-1FA6C1A857E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9201133" y="3716928"/>
              <a:ext cx="2118809" cy="1816122"/>
            </a:xfrm>
            <a:prstGeom prst="rect">
              <a:avLst/>
            </a:prstGeom>
          </p:spPr>
        </p:pic>
        <p:pic>
          <p:nvPicPr>
            <p:cNvPr id="30" name="Imagem 29">
              <a:extLst>
                <a:ext uri="{FF2B5EF4-FFF2-40B4-BE49-F238E27FC236}">
                  <a16:creationId xmlns:a16="http://schemas.microsoft.com/office/drawing/2014/main" id="{0237C002-67BB-4948-9012-0BF3D9299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201133" y="5102012"/>
              <a:ext cx="1438781" cy="1444877"/>
            </a:xfrm>
            <a:prstGeom prst="rect">
              <a:avLst/>
            </a:prstGeom>
          </p:spPr>
        </p:pic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7C0D08F3-7524-4173-A0D4-60E0857D4717}"/>
                </a:ext>
              </a:extLst>
            </p:cNvPr>
            <p:cNvSpPr txBox="1"/>
            <p:nvPr/>
          </p:nvSpPr>
          <p:spPr>
            <a:xfrm>
              <a:off x="9406889" y="5503221"/>
              <a:ext cx="9895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4800" b="1" dirty="0">
                  <a:solidFill>
                    <a:srgbClr val="FFFF00"/>
                  </a:solidFill>
                  <a:latin typeface="Abadi" panose="020B0604020202020204" pitchFamily="34" charset="0"/>
                </a:rPr>
                <a:t>10</a:t>
              </a:r>
              <a:endParaRPr lang="pt-PT" b="1" dirty="0">
                <a:solidFill>
                  <a:srgbClr val="FFFF00"/>
                </a:solidFill>
                <a:latin typeface="Abadi" panose="020B0604020202020204" pitchFamily="34" charset="0"/>
              </a:endParaRPr>
            </a:p>
          </p:txBody>
        </p:sp>
      </p:grpSp>
      <p:grpSp>
        <p:nvGrpSpPr>
          <p:cNvPr id="2" name="Agrupar 1">
            <a:extLst>
              <a:ext uri="{FF2B5EF4-FFF2-40B4-BE49-F238E27FC236}">
                <a16:creationId xmlns:a16="http://schemas.microsoft.com/office/drawing/2014/main" id="{52DC3263-64AE-48B4-8AE1-7568075C087E}"/>
              </a:ext>
            </a:extLst>
          </p:cNvPr>
          <p:cNvGrpSpPr/>
          <p:nvPr/>
        </p:nvGrpSpPr>
        <p:grpSpPr>
          <a:xfrm>
            <a:off x="1308687" y="2184289"/>
            <a:ext cx="1921602" cy="2489421"/>
            <a:chOff x="1617537" y="2290907"/>
            <a:chExt cx="1921602" cy="2489421"/>
          </a:xfrm>
        </p:grpSpPr>
        <p:pic>
          <p:nvPicPr>
            <p:cNvPr id="24" name="Imagem 23">
              <a:extLst>
                <a:ext uri="{FF2B5EF4-FFF2-40B4-BE49-F238E27FC236}">
                  <a16:creationId xmlns:a16="http://schemas.microsoft.com/office/drawing/2014/main" id="{8C808E78-EEE9-4A17-9AD3-5225544BDDD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617537" y="2290907"/>
              <a:ext cx="1921602" cy="1519104"/>
            </a:xfrm>
            <a:prstGeom prst="rect">
              <a:avLst/>
            </a:prstGeom>
          </p:spPr>
        </p:pic>
        <p:pic>
          <p:nvPicPr>
            <p:cNvPr id="26" name="Imagem 25">
              <a:extLst>
                <a:ext uri="{FF2B5EF4-FFF2-40B4-BE49-F238E27FC236}">
                  <a16:creationId xmlns:a16="http://schemas.microsoft.com/office/drawing/2014/main" id="{00C940A1-AF3E-4E9B-A3BF-31E32B6DDF4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00358" y="3335451"/>
              <a:ext cx="1438781" cy="1444877"/>
            </a:xfrm>
            <a:prstGeom prst="rect">
              <a:avLst/>
            </a:prstGeom>
          </p:spPr>
        </p:pic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307D6736-E3BB-426A-B4FA-8472FDAEB82E}"/>
                </a:ext>
              </a:extLst>
            </p:cNvPr>
            <p:cNvSpPr txBox="1"/>
            <p:nvPr/>
          </p:nvSpPr>
          <p:spPr>
            <a:xfrm>
              <a:off x="2343822" y="3727233"/>
              <a:ext cx="9895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4800" b="1" dirty="0">
                  <a:solidFill>
                    <a:srgbClr val="FFFF00"/>
                  </a:solidFill>
                  <a:latin typeface="Abadi" panose="020B0604020202020204" pitchFamily="34" charset="0"/>
                </a:rPr>
                <a:t>12</a:t>
              </a:r>
              <a:endParaRPr lang="pt-PT" b="1" dirty="0">
                <a:solidFill>
                  <a:srgbClr val="FFFF00"/>
                </a:solidFill>
                <a:latin typeface="Abadi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3195453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Agrupar 20">
            <a:extLst>
              <a:ext uri="{FF2B5EF4-FFF2-40B4-BE49-F238E27FC236}">
                <a16:creationId xmlns:a16="http://schemas.microsoft.com/office/drawing/2014/main" id="{AEACF892-3ABA-4DEA-9D52-3B699E448933}"/>
              </a:ext>
            </a:extLst>
          </p:cNvPr>
          <p:cNvGrpSpPr/>
          <p:nvPr/>
        </p:nvGrpSpPr>
        <p:grpSpPr>
          <a:xfrm>
            <a:off x="1243463" y="2296845"/>
            <a:ext cx="1862122" cy="2534794"/>
            <a:chOff x="1243463" y="2296845"/>
            <a:chExt cx="1862122" cy="2534794"/>
          </a:xfrm>
        </p:grpSpPr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60E1F213-56F1-4640-A634-D472FA5470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243463" y="2296845"/>
              <a:ext cx="1745125" cy="1420083"/>
            </a:xfrm>
            <a:prstGeom prst="rect">
              <a:avLst/>
            </a:prstGeom>
          </p:spPr>
        </p:pic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F6CA7A2D-6F3C-495E-B35A-8A3BA2F14E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62019" y="3388073"/>
              <a:ext cx="1443566" cy="1443566"/>
            </a:xfrm>
            <a:prstGeom prst="rect">
              <a:avLst/>
            </a:prstGeom>
          </p:spPr>
        </p:pic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B8A0E27A-48F0-4435-9975-52AC4074582B}"/>
                </a:ext>
              </a:extLst>
            </p:cNvPr>
            <p:cNvSpPr txBox="1"/>
            <p:nvPr/>
          </p:nvSpPr>
          <p:spPr>
            <a:xfrm>
              <a:off x="2070896" y="3772863"/>
              <a:ext cx="9895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4800" b="1" dirty="0">
                  <a:solidFill>
                    <a:srgbClr val="FFFF00"/>
                  </a:solidFill>
                  <a:latin typeface="Abadi" panose="020B0604020202020204" pitchFamily="34" charset="0"/>
                </a:rPr>
                <a:t>6</a:t>
              </a:r>
              <a:endParaRPr lang="pt-PT" b="1" dirty="0">
                <a:solidFill>
                  <a:srgbClr val="FFFF00"/>
                </a:solidFill>
                <a:latin typeface="Abadi" panose="020B0604020202020204" pitchFamily="34" charset="0"/>
              </a:endParaRPr>
            </a:p>
          </p:txBody>
        </p:sp>
      </p:grpSp>
      <p:sp>
        <p:nvSpPr>
          <p:cNvPr id="17" name="Nuvem 16">
            <a:extLst>
              <a:ext uri="{FF2B5EF4-FFF2-40B4-BE49-F238E27FC236}">
                <a16:creationId xmlns:a16="http://schemas.microsoft.com/office/drawing/2014/main" id="{9C7169E6-0BE4-4E41-8150-AB6ADE87D928}"/>
              </a:ext>
            </a:extLst>
          </p:cNvPr>
          <p:cNvSpPr/>
          <p:nvPr/>
        </p:nvSpPr>
        <p:spPr>
          <a:xfrm>
            <a:off x="4189863" y="131163"/>
            <a:ext cx="3411940" cy="2156669"/>
          </a:xfrm>
          <a:prstGeom prst="cloud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6600" b="1" dirty="0">
                <a:solidFill>
                  <a:schemeClr val="tx1"/>
                </a:solidFill>
                <a:latin typeface="Abadi" panose="020B0604020202020204" pitchFamily="34" charset="0"/>
              </a:rPr>
              <a:t>2 x 3</a:t>
            </a:r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F209871C-F165-4367-94EB-F8DE0AFF617C}"/>
              </a:ext>
            </a:extLst>
          </p:cNvPr>
          <p:cNvGrpSpPr/>
          <p:nvPr/>
        </p:nvGrpSpPr>
        <p:grpSpPr>
          <a:xfrm>
            <a:off x="4105153" y="3716928"/>
            <a:ext cx="1960461" cy="2586193"/>
            <a:chOff x="8569520" y="4031685"/>
            <a:chExt cx="1960461" cy="2586193"/>
          </a:xfrm>
        </p:grpSpPr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89F26250-B7A8-4686-ADC6-1FF3403C71F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8610464" y="4031685"/>
              <a:ext cx="1919517" cy="1581882"/>
            </a:xfrm>
            <a:prstGeom prst="rect">
              <a:avLst/>
            </a:prstGeom>
          </p:spPr>
        </p:pic>
        <p:pic>
          <p:nvPicPr>
            <p:cNvPr id="19" name="Imagem 18">
              <a:extLst>
                <a:ext uri="{FF2B5EF4-FFF2-40B4-BE49-F238E27FC236}">
                  <a16:creationId xmlns:a16="http://schemas.microsoft.com/office/drawing/2014/main" id="{4364C0A0-2FAF-4FD0-A0E2-5BB2855212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69520" y="5174312"/>
              <a:ext cx="1443566" cy="1443566"/>
            </a:xfrm>
            <a:prstGeom prst="rect">
              <a:avLst/>
            </a:prstGeom>
          </p:spPr>
        </p:pic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8982003D-3A00-415E-B373-1E0A69887773}"/>
                </a:ext>
              </a:extLst>
            </p:cNvPr>
            <p:cNvSpPr txBox="1"/>
            <p:nvPr/>
          </p:nvSpPr>
          <p:spPr>
            <a:xfrm>
              <a:off x="9014100" y="5566827"/>
              <a:ext cx="9895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4800" b="1" dirty="0">
                  <a:solidFill>
                    <a:srgbClr val="FFFF00"/>
                  </a:solidFill>
                  <a:latin typeface="Abadi" panose="020B0604020202020204" pitchFamily="34" charset="0"/>
                </a:rPr>
                <a:t>5</a:t>
              </a:r>
              <a:endParaRPr lang="pt-PT" b="1" dirty="0">
                <a:solidFill>
                  <a:srgbClr val="FFFF00"/>
                </a:solidFill>
                <a:latin typeface="Abadi" panose="020B0604020202020204" pitchFamily="34" charset="0"/>
              </a:endParaRP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0CCD7F6A-87F5-46D7-9617-944E543B1205}"/>
              </a:ext>
            </a:extLst>
          </p:cNvPr>
          <p:cNvGrpSpPr/>
          <p:nvPr/>
        </p:nvGrpSpPr>
        <p:grpSpPr>
          <a:xfrm>
            <a:off x="6641002" y="2321014"/>
            <a:ext cx="1922035" cy="2510625"/>
            <a:chOff x="6641002" y="2321014"/>
            <a:chExt cx="1922035" cy="2510625"/>
          </a:xfrm>
        </p:grpSpPr>
        <p:pic>
          <p:nvPicPr>
            <p:cNvPr id="23" name="Imagem 22">
              <a:extLst>
                <a:ext uri="{FF2B5EF4-FFF2-40B4-BE49-F238E27FC236}">
                  <a16:creationId xmlns:a16="http://schemas.microsoft.com/office/drawing/2014/main" id="{CA359351-0EF4-45AE-BF39-AEE039B4910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641002" y="2321014"/>
              <a:ext cx="1921602" cy="1519104"/>
            </a:xfrm>
            <a:prstGeom prst="rect">
              <a:avLst/>
            </a:prstGeom>
          </p:spPr>
        </p:pic>
        <p:pic>
          <p:nvPicPr>
            <p:cNvPr id="25" name="Imagem 24">
              <a:extLst>
                <a:ext uri="{FF2B5EF4-FFF2-40B4-BE49-F238E27FC236}">
                  <a16:creationId xmlns:a16="http://schemas.microsoft.com/office/drawing/2014/main" id="{C590527B-E661-42A6-9196-AEA84DEA084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124256" y="3386762"/>
              <a:ext cx="1438781" cy="1444877"/>
            </a:xfrm>
            <a:prstGeom prst="rect">
              <a:avLst/>
            </a:prstGeom>
          </p:spPr>
        </p:pic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02538C04-3E2B-451F-BBEC-38E7F04B311C}"/>
                </a:ext>
              </a:extLst>
            </p:cNvPr>
            <p:cNvSpPr txBox="1"/>
            <p:nvPr/>
          </p:nvSpPr>
          <p:spPr>
            <a:xfrm>
              <a:off x="7544764" y="3773130"/>
              <a:ext cx="9895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4800" b="1" dirty="0">
                  <a:solidFill>
                    <a:srgbClr val="FFFF00"/>
                  </a:solidFill>
                  <a:latin typeface="Abadi" panose="020B0604020202020204" pitchFamily="34" charset="0"/>
                </a:rPr>
                <a:t>8</a:t>
              </a:r>
              <a:endParaRPr lang="pt-PT" b="1" dirty="0">
                <a:solidFill>
                  <a:srgbClr val="FFFF00"/>
                </a:solidFill>
                <a:latin typeface="Abadi" panose="020B0604020202020204" pitchFamily="34" charset="0"/>
              </a:endParaRPr>
            </a:p>
          </p:txBody>
        </p:sp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56092D72-2110-4D53-9621-7A790AAC8F8B}"/>
              </a:ext>
            </a:extLst>
          </p:cNvPr>
          <p:cNvGrpSpPr/>
          <p:nvPr/>
        </p:nvGrpSpPr>
        <p:grpSpPr>
          <a:xfrm>
            <a:off x="9201133" y="3716928"/>
            <a:ext cx="2118809" cy="2829961"/>
            <a:chOff x="9201133" y="3716928"/>
            <a:chExt cx="2118809" cy="2829961"/>
          </a:xfrm>
        </p:grpSpPr>
        <p:pic>
          <p:nvPicPr>
            <p:cNvPr id="29" name="Imagem 28">
              <a:extLst>
                <a:ext uri="{FF2B5EF4-FFF2-40B4-BE49-F238E27FC236}">
                  <a16:creationId xmlns:a16="http://schemas.microsoft.com/office/drawing/2014/main" id="{05AB3188-B203-4102-9391-1FA6C1A857E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9201133" y="3716928"/>
              <a:ext cx="2118809" cy="1816122"/>
            </a:xfrm>
            <a:prstGeom prst="rect">
              <a:avLst/>
            </a:prstGeom>
          </p:spPr>
        </p:pic>
        <p:pic>
          <p:nvPicPr>
            <p:cNvPr id="30" name="Imagem 29">
              <a:extLst>
                <a:ext uri="{FF2B5EF4-FFF2-40B4-BE49-F238E27FC236}">
                  <a16:creationId xmlns:a16="http://schemas.microsoft.com/office/drawing/2014/main" id="{0237C002-67BB-4948-9012-0BF3D9299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201133" y="5102012"/>
              <a:ext cx="1438781" cy="1444877"/>
            </a:xfrm>
            <a:prstGeom prst="rect">
              <a:avLst/>
            </a:prstGeom>
          </p:spPr>
        </p:pic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7C0D08F3-7524-4173-A0D4-60E0857D4717}"/>
                </a:ext>
              </a:extLst>
            </p:cNvPr>
            <p:cNvSpPr txBox="1"/>
            <p:nvPr/>
          </p:nvSpPr>
          <p:spPr>
            <a:xfrm>
              <a:off x="9444597" y="5503221"/>
              <a:ext cx="9895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4800" b="1" dirty="0">
                  <a:solidFill>
                    <a:srgbClr val="FFFF00"/>
                  </a:solidFill>
                  <a:latin typeface="Abadi" panose="020B0604020202020204" pitchFamily="34" charset="0"/>
                </a:rPr>
                <a:t>10</a:t>
              </a:r>
              <a:endParaRPr lang="pt-PT" b="1" dirty="0">
                <a:solidFill>
                  <a:srgbClr val="FFFF00"/>
                </a:solidFill>
                <a:latin typeface="Abadi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998359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Nuvem 16">
            <a:extLst>
              <a:ext uri="{FF2B5EF4-FFF2-40B4-BE49-F238E27FC236}">
                <a16:creationId xmlns:a16="http://schemas.microsoft.com/office/drawing/2014/main" id="{9C7169E6-0BE4-4E41-8150-AB6ADE87D928}"/>
              </a:ext>
            </a:extLst>
          </p:cNvPr>
          <p:cNvSpPr/>
          <p:nvPr/>
        </p:nvSpPr>
        <p:spPr>
          <a:xfrm>
            <a:off x="4189863" y="131163"/>
            <a:ext cx="3411940" cy="2156669"/>
          </a:xfrm>
          <a:prstGeom prst="cloud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6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" panose="020B0604020202020204" pitchFamily="34" charset="0"/>
                <a:ea typeface="+mn-ea"/>
                <a:cs typeface="+mn-cs"/>
              </a:rPr>
              <a:t>8 x 9</a:t>
            </a:r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F209871C-F165-4367-94EB-F8DE0AFF617C}"/>
              </a:ext>
            </a:extLst>
          </p:cNvPr>
          <p:cNvGrpSpPr/>
          <p:nvPr/>
        </p:nvGrpSpPr>
        <p:grpSpPr>
          <a:xfrm>
            <a:off x="3862971" y="3498985"/>
            <a:ext cx="1960461" cy="2586193"/>
            <a:chOff x="8569520" y="4031685"/>
            <a:chExt cx="1960461" cy="2586193"/>
          </a:xfrm>
        </p:grpSpPr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89F26250-B7A8-4686-ADC6-1FF3403C71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8610464" y="4031685"/>
              <a:ext cx="1919517" cy="1581882"/>
            </a:xfrm>
            <a:prstGeom prst="rect">
              <a:avLst/>
            </a:prstGeom>
          </p:spPr>
        </p:pic>
        <p:pic>
          <p:nvPicPr>
            <p:cNvPr id="19" name="Imagem 18">
              <a:extLst>
                <a:ext uri="{FF2B5EF4-FFF2-40B4-BE49-F238E27FC236}">
                  <a16:creationId xmlns:a16="http://schemas.microsoft.com/office/drawing/2014/main" id="{4364C0A0-2FAF-4FD0-A0E2-5BB2855212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69520" y="5174312"/>
              <a:ext cx="1443566" cy="1443566"/>
            </a:xfrm>
            <a:prstGeom prst="rect">
              <a:avLst/>
            </a:prstGeom>
          </p:spPr>
        </p:pic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8982003D-3A00-415E-B373-1E0A69887773}"/>
                </a:ext>
              </a:extLst>
            </p:cNvPr>
            <p:cNvSpPr txBox="1"/>
            <p:nvPr/>
          </p:nvSpPr>
          <p:spPr>
            <a:xfrm>
              <a:off x="8843658" y="5537158"/>
              <a:ext cx="9895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PT" sz="4800" b="1" dirty="0">
                  <a:solidFill>
                    <a:srgbClr val="FFFF00"/>
                  </a:solidFill>
                  <a:latin typeface="Abadi" panose="020B0604020202020204" pitchFamily="34" charset="0"/>
                </a:rPr>
                <a:t>64</a:t>
              </a:r>
              <a:endParaRPr kumimoji="0" lang="pt-PT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badi" panose="020B0604020202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2" name="Agrupar 1">
            <a:extLst>
              <a:ext uri="{FF2B5EF4-FFF2-40B4-BE49-F238E27FC236}">
                <a16:creationId xmlns:a16="http://schemas.microsoft.com/office/drawing/2014/main" id="{52DC3263-64AE-48B4-8AE1-7568075C087E}"/>
              </a:ext>
            </a:extLst>
          </p:cNvPr>
          <p:cNvGrpSpPr/>
          <p:nvPr/>
        </p:nvGrpSpPr>
        <p:grpSpPr>
          <a:xfrm>
            <a:off x="1129687" y="2436764"/>
            <a:ext cx="1921602" cy="2507098"/>
            <a:chOff x="2100358" y="2273230"/>
            <a:chExt cx="1921602" cy="2507098"/>
          </a:xfrm>
        </p:grpSpPr>
        <p:pic>
          <p:nvPicPr>
            <p:cNvPr id="24" name="Imagem 23">
              <a:extLst>
                <a:ext uri="{FF2B5EF4-FFF2-40B4-BE49-F238E27FC236}">
                  <a16:creationId xmlns:a16="http://schemas.microsoft.com/office/drawing/2014/main" id="{8C808E78-EEE9-4A17-9AD3-5225544BDDD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2100358" y="2273230"/>
              <a:ext cx="1921602" cy="1519104"/>
            </a:xfrm>
            <a:prstGeom prst="rect">
              <a:avLst/>
            </a:prstGeom>
          </p:spPr>
        </p:pic>
        <p:pic>
          <p:nvPicPr>
            <p:cNvPr id="26" name="Imagem 25">
              <a:extLst>
                <a:ext uri="{FF2B5EF4-FFF2-40B4-BE49-F238E27FC236}">
                  <a16:creationId xmlns:a16="http://schemas.microsoft.com/office/drawing/2014/main" id="{00C940A1-AF3E-4E9B-A3BF-31E32B6DDF4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100358" y="3335451"/>
              <a:ext cx="1438781" cy="1444877"/>
            </a:xfrm>
            <a:prstGeom prst="rect">
              <a:avLst/>
            </a:prstGeom>
          </p:spPr>
        </p:pic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307D6736-E3BB-426A-B4FA-8472FDAEB82E}"/>
                </a:ext>
              </a:extLst>
            </p:cNvPr>
            <p:cNvSpPr txBox="1"/>
            <p:nvPr/>
          </p:nvSpPr>
          <p:spPr>
            <a:xfrm>
              <a:off x="2372103" y="3708379"/>
              <a:ext cx="9895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PT" sz="4800" b="1" dirty="0">
                  <a:solidFill>
                    <a:srgbClr val="FFFF00"/>
                  </a:solidFill>
                  <a:latin typeface="Abadi" panose="020B0604020202020204" pitchFamily="34" charset="0"/>
                </a:rPr>
                <a:t>74</a:t>
              </a:r>
              <a:endParaRPr kumimoji="0" lang="pt-PT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badi" panose="020B0604020202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5" name="Agrupar 4">
            <a:extLst>
              <a:ext uri="{FF2B5EF4-FFF2-40B4-BE49-F238E27FC236}">
                <a16:creationId xmlns:a16="http://schemas.microsoft.com/office/drawing/2014/main" id="{66AAB99B-D328-4B1B-B30C-795C66AE9551}"/>
              </a:ext>
            </a:extLst>
          </p:cNvPr>
          <p:cNvGrpSpPr/>
          <p:nvPr/>
        </p:nvGrpSpPr>
        <p:grpSpPr>
          <a:xfrm>
            <a:off x="6500362" y="3616173"/>
            <a:ext cx="2027212" cy="2576334"/>
            <a:chOff x="8816458" y="2065633"/>
            <a:chExt cx="2027212" cy="2576334"/>
          </a:xfrm>
        </p:grpSpPr>
        <p:grpSp>
          <p:nvGrpSpPr>
            <p:cNvPr id="32" name="Agrupar 31">
              <a:extLst>
                <a:ext uri="{FF2B5EF4-FFF2-40B4-BE49-F238E27FC236}">
                  <a16:creationId xmlns:a16="http://schemas.microsoft.com/office/drawing/2014/main" id="{56092D72-2110-4D53-9621-7A790AAC8F8B}"/>
                </a:ext>
              </a:extLst>
            </p:cNvPr>
            <p:cNvGrpSpPr/>
            <p:nvPr/>
          </p:nvGrpSpPr>
          <p:grpSpPr>
            <a:xfrm flipH="1">
              <a:off x="9404889" y="3197090"/>
              <a:ext cx="1438781" cy="1444877"/>
              <a:chOff x="9201133" y="5102012"/>
              <a:chExt cx="1438781" cy="1444877"/>
            </a:xfrm>
          </p:grpSpPr>
          <p:pic>
            <p:nvPicPr>
              <p:cNvPr id="30" name="Imagem 29">
                <a:extLst>
                  <a:ext uri="{FF2B5EF4-FFF2-40B4-BE49-F238E27FC236}">
                    <a16:creationId xmlns:a16="http://schemas.microsoft.com/office/drawing/2014/main" id="{0237C002-67BB-4948-9012-0BF3D9299D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201133" y="5102012"/>
                <a:ext cx="1438781" cy="1444877"/>
              </a:xfrm>
              <a:prstGeom prst="rect">
                <a:avLst/>
              </a:prstGeom>
            </p:spPr>
          </p:pic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7C0D08F3-7524-4173-A0D4-60E0857D4717}"/>
                  </a:ext>
                </a:extLst>
              </p:cNvPr>
              <p:cNvSpPr txBox="1"/>
              <p:nvPr/>
            </p:nvSpPr>
            <p:spPr>
              <a:xfrm>
                <a:off x="9397462" y="5493794"/>
                <a:ext cx="9895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PT" sz="4800" b="1" dirty="0">
                    <a:solidFill>
                      <a:srgbClr val="FFFF00"/>
                    </a:solidFill>
                    <a:latin typeface="Abadi" panose="020B0604020202020204" pitchFamily="34" charset="0"/>
                  </a:rPr>
                  <a:t>56</a:t>
                </a:r>
                <a:endParaRPr kumimoji="0" lang="pt-PT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25" name="Imagem 24">
              <a:extLst>
                <a:ext uri="{FF2B5EF4-FFF2-40B4-BE49-F238E27FC236}">
                  <a16:creationId xmlns:a16="http://schemas.microsoft.com/office/drawing/2014/main" id="{87AD0682-B3BF-496D-A795-6321086B1EA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816458" y="2065633"/>
              <a:ext cx="1972620" cy="1624124"/>
            </a:xfrm>
            <a:prstGeom prst="rect">
              <a:avLst/>
            </a:prstGeom>
          </p:spPr>
        </p:pic>
      </p:grpSp>
      <p:grpSp>
        <p:nvGrpSpPr>
          <p:cNvPr id="4" name="Agrupar 3">
            <a:extLst>
              <a:ext uri="{FF2B5EF4-FFF2-40B4-BE49-F238E27FC236}">
                <a16:creationId xmlns:a16="http://schemas.microsoft.com/office/drawing/2014/main" id="{412D40AC-0B12-4FFA-A9A1-AACD0B98D96C}"/>
              </a:ext>
            </a:extLst>
          </p:cNvPr>
          <p:cNvGrpSpPr/>
          <p:nvPr/>
        </p:nvGrpSpPr>
        <p:grpSpPr>
          <a:xfrm>
            <a:off x="9017881" y="2436764"/>
            <a:ext cx="1844107" cy="2559637"/>
            <a:chOff x="1035995" y="3624522"/>
            <a:chExt cx="1844107" cy="2559637"/>
          </a:xfrm>
        </p:grpSpPr>
        <p:grpSp>
          <p:nvGrpSpPr>
            <p:cNvPr id="21" name="Agrupar 20">
              <a:extLst>
                <a:ext uri="{FF2B5EF4-FFF2-40B4-BE49-F238E27FC236}">
                  <a16:creationId xmlns:a16="http://schemas.microsoft.com/office/drawing/2014/main" id="{AEACF892-3ABA-4DEA-9D52-3B699E448933}"/>
                </a:ext>
              </a:extLst>
            </p:cNvPr>
            <p:cNvGrpSpPr/>
            <p:nvPr/>
          </p:nvGrpSpPr>
          <p:grpSpPr>
            <a:xfrm>
              <a:off x="1436536" y="4740593"/>
              <a:ext cx="1443566" cy="1443566"/>
              <a:chOff x="1662019" y="3388073"/>
              <a:chExt cx="1443566" cy="1443566"/>
            </a:xfrm>
          </p:grpSpPr>
          <p:pic>
            <p:nvPicPr>
              <p:cNvPr id="10" name="Imagem 9">
                <a:extLst>
                  <a:ext uri="{FF2B5EF4-FFF2-40B4-BE49-F238E27FC236}">
                    <a16:creationId xmlns:a16="http://schemas.microsoft.com/office/drawing/2014/main" id="{F6CA7A2D-6F3C-495E-B35A-8A3BA2F14E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62019" y="3388073"/>
                <a:ext cx="1443566" cy="1443566"/>
              </a:xfrm>
              <a:prstGeom prst="rect">
                <a:avLst/>
              </a:prstGeom>
            </p:spPr>
          </p:pic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B8A0E27A-48F0-4435-9975-52AC4074582B}"/>
                  </a:ext>
                </a:extLst>
              </p:cNvPr>
              <p:cNvSpPr txBox="1"/>
              <p:nvPr/>
            </p:nvSpPr>
            <p:spPr>
              <a:xfrm>
                <a:off x="1920066" y="3744582"/>
                <a:ext cx="9895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PT" sz="4800" b="1" dirty="0">
                    <a:solidFill>
                      <a:srgbClr val="FFFF00"/>
                    </a:solidFill>
                    <a:latin typeface="Abadi" panose="020B0604020202020204" pitchFamily="34" charset="0"/>
                  </a:rPr>
                  <a:t>72</a:t>
                </a:r>
                <a:endParaRPr kumimoji="0" lang="pt-PT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27" name="Imagem 26">
              <a:extLst>
                <a:ext uri="{FF2B5EF4-FFF2-40B4-BE49-F238E27FC236}">
                  <a16:creationId xmlns:a16="http://schemas.microsoft.com/office/drawing/2014/main" id="{BA6FBF39-602C-4650-91EE-E751E9E46D6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35995" y="3624522"/>
              <a:ext cx="1716921" cy="15818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7060582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Nuvem 16">
            <a:extLst>
              <a:ext uri="{FF2B5EF4-FFF2-40B4-BE49-F238E27FC236}">
                <a16:creationId xmlns:a16="http://schemas.microsoft.com/office/drawing/2014/main" id="{9C7169E6-0BE4-4E41-8150-AB6ADE87D928}"/>
              </a:ext>
            </a:extLst>
          </p:cNvPr>
          <p:cNvSpPr/>
          <p:nvPr/>
        </p:nvSpPr>
        <p:spPr>
          <a:xfrm>
            <a:off x="4189863" y="131163"/>
            <a:ext cx="3411940" cy="2156669"/>
          </a:xfrm>
          <a:prstGeom prst="cloud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6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" panose="020B0604020202020204" pitchFamily="34" charset="0"/>
                <a:ea typeface="+mn-ea"/>
                <a:cs typeface="+mn-cs"/>
              </a:rPr>
              <a:t>6 x 1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7C5514D5-E26D-4913-A8F9-A88E4D3A48F7}"/>
              </a:ext>
            </a:extLst>
          </p:cNvPr>
          <p:cNvGrpSpPr/>
          <p:nvPr/>
        </p:nvGrpSpPr>
        <p:grpSpPr>
          <a:xfrm>
            <a:off x="3535420" y="2661316"/>
            <a:ext cx="1921602" cy="2503795"/>
            <a:chOff x="3738909" y="3051065"/>
            <a:chExt cx="1921602" cy="2503795"/>
          </a:xfrm>
        </p:grpSpPr>
        <p:grpSp>
          <p:nvGrpSpPr>
            <p:cNvPr id="22" name="Agrupar 21">
              <a:extLst>
                <a:ext uri="{FF2B5EF4-FFF2-40B4-BE49-F238E27FC236}">
                  <a16:creationId xmlns:a16="http://schemas.microsoft.com/office/drawing/2014/main" id="{F209871C-F165-4367-94EB-F8DE0AFF617C}"/>
                </a:ext>
              </a:extLst>
            </p:cNvPr>
            <p:cNvGrpSpPr/>
            <p:nvPr/>
          </p:nvGrpSpPr>
          <p:grpSpPr>
            <a:xfrm>
              <a:off x="4180313" y="4111294"/>
              <a:ext cx="1443566" cy="1443566"/>
              <a:chOff x="8569520" y="5174312"/>
              <a:chExt cx="1443566" cy="1443566"/>
            </a:xfrm>
          </p:grpSpPr>
          <p:pic>
            <p:nvPicPr>
              <p:cNvPr id="19" name="Imagem 18">
                <a:extLst>
                  <a:ext uri="{FF2B5EF4-FFF2-40B4-BE49-F238E27FC236}">
                    <a16:creationId xmlns:a16="http://schemas.microsoft.com/office/drawing/2014/main" id="{4364C0A0-2FAF-4FD0-A0E2-5BB2855212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569520" y="5174312"/>
                <a:ext cx="1443566" cy="1443566"/>
              </a:xfrm>
              <a:prstGeom prst="rect">
                <a:avLst/>
              </a:prstGeom>
            </p:spPr>
          </p:pic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8982003D-3A00-415E-B373-1E0A69887773}"/>
                  </a:ext>
                </a:extLst>
              </p:cNvPr>
              <p:cNvSpPr txBox="1"/>
              <p:nvPr/>
            </p:nvSpPr>
            <p:spPr>
              <a:xfrm>
                <a:off x="8994884" y="5561915"/>
                <a:ext cx="9895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PT" sz="4800" b="1" dirty="0">
                    <a:solidFill>
                      <a:srgbClr val="FFFF00"/>
                    </a:solidFill>
                    <a:latin typeface="Abadi" panose="020B0604020202020204" pitchFamily="34" charset="0"/>
                  </a:rPr>
                  <a:t>7</a:t>
                </a:r>
                <a:endParaRPr kumimoji="0" lang="pt-PT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24" name="Imagem 23">
              <a:extLst>
                <a:ext uri="{FF2B5EF4-FFF2-40B4-BE49-F238E27FC236}">
                  <a16:creationId xmlns:a16="http://schemas.microsoft.com/office/drawing/2014/main" id="{6AD63969-3049-4192-A7F3-AE99140D33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738909" y="3051065"/>
              <a:ext cx="1921602" cy="1519104"/>
            </a:xfrm>
            <a:prstGeom prst="rect">
              <a:avLst/>
            </a:prstGeom>
          </p:spPr>
        </p:pic>
      </p:grpSp>
      <p:grpSp>
        <p:nvGrpSpPr>
          <p:cNvPr id="5" name="Agrupar 4">
            <a:extLst>
              <a:ext uri="{FF2B5EF4-FFF2-40B4-BE49-F238E27FC236}">
                <a16:creationId xmlns:a16="http://schemas.microsoft.com/office/drawing/2014/main" id="{8D51846D-8993-4E21-87A1-FF5EF00EC383}"/>
              </a:ext>
            </a:extLst>
          </p:cNvPr>
          <p:cNvGrpSpPr/>
          <p:nvPr/>
        </p:nvGrpSpPr>
        <p:grpSpPr>
          <a:xfrm>
            <a:off x="6109690" y="2714264"/>
            <a:ext cx="2126084" cy="2816886"/>
            <a:chOff x="5895833" y="1731572"/>
            <a:chExt cx="2126084" cy="2816886"/>
          </a:xfrm>
        </p:grpSpPr>
        <p:grpSp>
          <p:nvGrpSpPr>
            <p:cNvPr id="32" name="Agrupar 31">
              <a:extLst>
                <a:ext uri="{FF2B5EF4-FFF2-40B4-BE49-F238E27FC236}">
                  <a16:creationId xmlns:a16="http://schemas.microsoft.com/office/drawing/2014/main" id="{56092D72-2110-4D53-9621-7A790AAC8F8B}"/>
                </a:ext>
              </a:extLst>
            </p:cNvPr>
            <p:cNvGrpSpPr/>
            <p:nvPr/>
          </p:nvGrpSpPr>
          <p:grpSpPr>
            <a:xfrm flipH="1">
              <a:off x="6583136" y="3103581"/>
              <a:ext cx="1438781" cy="1444877"/>
              <a:chOff x="9201133" y="5102012"/>
              <a:chExt cx="1438781" cy="1444877"/>
            </a:xfrm>
          </p:grpSpPr>
          <p:pic>
            <p:nvPicPr>
              <p:cNvPr id="30" name="Imagem 29">
                <a:extLst>
                  <a:ext uri="{FF2B5EF4-FFF2-40B4-BE49-F238E27FC236}">
                    <a16:creationId xmlns:a16="http://schemas.microsoft.com/office/drawing/2014/main" id="{0237C002-67BB-4948-9012-0BF3D9299D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201133" y="5102012"/>
                <a:ext cx="1438781" cy="1444877"/>
              </a:xfrm>
              <a:prstGeom prst="rect">
                <a:avLst/>
              </a:prstGeom>
            </p:spPr>
          </p:pic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7C0D08F3-7524-4173-A0D4-60E0857D4717}"/>
                  </a:ext>
                </a:extLst>
              </p:cNvPr>
              <p:cNvSpPr txBox="1"/>
              <p:nvPr/>
            </p:nvSpPr>
            <p:spPr>
              <a:xfrm>
                <a:off x="9388035" y="5474940"/>
                <a:ext cx="9895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PT" sz="4800" b="1" dirty="0">
                    <a:solidFill>
                      <a:srgbClr val="FFFF00"/>
                    </a:solidFill>
                    <a:latin typeface="Abadi" panose="020B0604020202020204" pitchFamily="34" charset="0"/>
                  </a:rPr>
                  <a:t>12</a:t>
                </a:r>
                <a:endParaRPr kumimoji="0" lang="pt-PT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25" name="Imagem 24">
              <a:extLst>
                <a:ext uri="{FF2B5EF4-FFF2-40B4-BE49-F238E27FC236}">
                  <a16:creationId xmlns:a16="http://schemas.microsoft.com/office/drawing/2014/main" id="{6DD28E54-BAD2-47F1-90E2-67AD8002462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895833" y="1731572"/>
              <a:ext cx="2118809" cy="1928269"/>
            </a:xfrm>
            <a:prstGeom prst="rect">
              <a:avLst/>
            </a:prstGeom>
          </p:spPr>
        </p:pic>
      </p:grpSp>
      <p:grpSp>
        <p:nvGrpSpPr>
          <p:cNvPr id="9" name="Agrupar 8">
            <a:extLst>
              <a:ext uri="{FF2B5EF4-FFF2-40B4-BE49-F238E27FC236}">
                <a16:creationId xmlns:a16="http://schemas.microsoft.com/office/drawing/2014/main" id="{B184A734-D9FD-4F3D-B1D5-A8F3782AE13B}"/>
              </a:ext>
            </a:extLst>
          </p:cNvPr>
          <p:cNvGrpSpPr/>
          <p:nvPr/>
        </p:nvGrpSpPr>
        <p:grpSpPr>
          <a:xfrm>
            <a:off x="9264481" y="3678513"/>
            <a:ext cx="1976532" cy="2574420"/>
            <a:chOff x="9308137" y="3564364"/>
            <a:chExt cx="1976532" cy="2574420"/>
          </a:xfrm>
        </p:grpSpPr>
        <p:grpSp>
          <p:nvGrpSpPr>
            <p:cNvPr id="21" name="Agrupar 20">
              <a:extLst>
                <a:ext uri="{FF2B5EF4-FFF2-40B4-BE49-F238E27FC236}">
                  <a16:creationId xmlns:a16="http://schemas.microsoft.com/office/drawing/2014/main" id="{AEACF892-3ABA-4DEA-9D52-3B699E448933}"/>
                </a:ext>
              </a:extLst>
            </p:cNvPr>
            <p:cNvGrpSpPr/>
            <p:nvPr/>
          </p:nvGrpSpPr>
          <p:grpSpPr>
            <a:xfrm>
              <a:off x="9308137" y="4695218"/>
              <a:ext cx="1443566" cy="1443566"/>
              <a:chOff x="1662019" y="3388073"/>
              <a:chExt cx="1443566" cy="1443566"/>
            </a:xfrm>
          </p:grpSpPr>
          <p:pic>
            <p:nvPicPr>
              <p:cNvPr id="10" name="Imagem 9">
                <a:extLst>
                  <a:ext uri="{FF2B5EF4-FFF2-40B4-BE49-F238E27FC236}">
                    <a16:creationId xmlns:a16="http://schemas.microsoft.com/office/drawing/2014/main" id="{F6CA7A2D-6F3C-495E-B35A-8A3BA2F14E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62019" y="3388073"/>
                <a:ext cx="1443566" cy="1443566"/>
              </a:xfrm>
              <a:prstGeom prst="rect">
                <a:avLst/>
              </a:prstGeom>
            </p:spPr>
          </p:pic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B8A0E27A-48F0-4435-9975-52AC4074582B}"/>
                  </a:ext>
                </a:extLst>
              </p:cNvPr>
              <p:cNvSpPr txBox="1"/>
              <p:nvPr/>
            </p:nvSpPr>
            <p:spPr>
              <a:xfrm>
                <a:off x="2116026" y="3772863"/>
                <a:ext cx="9895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PT" sz="4800" b="1" dirty="0">
                    <a:solidFill>
                      <a:srgbClr val="FFFF00"/>
                    </a:solidFill>
                    <a:latin typeface="Abadi" panose="020B0604020202020204" pitchFamily="34" charset="0"/>
                  </a:rPr>
                  <a:t>1</a:t>
                </a:r>
                <a:endParaRPr kumimoji="0" lang="pt-PT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27" name="Imagem 26">
              <a:extLst>
                <a:ext uri="{FF2B5EF4-FFF2-40B4-BE49-F238E27FC236}">
                  <a16:creationId xmlns:a16="http://schemas.microsoft.com/office/drawing/2014/main" id="{F5ADC5AA-DF12-4CD3-AC7A-BF769A9D260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9433882" y="3564364"/>
              <a:ext cx="1850787" cy="1519105"/>
            </a:xfrm>
            <a:prstGeom prst="rect">
              <a:avLst/>
            </a:prstGeom>
          </p:spPr>
        </p:pic>
      </p:grp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E5E11B63-6D3E-44F2-824F-B1F82B2AB441}"/>
              </a:ext>
            </a:extLst>
          </p:cNvPr>
          <p:cNvGrpSpPr/>
          <p:nvPr/>
        </p:nvGrpSpPr>
        <p:grpSpPr>
          <a:xfrm>
            <a:off x="982973" y="3678513"/>
            <a:ext cx="1864145" cy="2435189"/>
            <a:chOff x="1187025" y="1514591"/>
            <a:chExt cx="1864145" cy="2435189"/>
          </a:xfrm>
        </p:grpSpPr>
        <p:grpSp>
          <p:nvGrpSpPr>
            <p:cNvPr id="2" name="Agrupar 1">
              <a:extLst>
                <a:ext uri="{FF2B5EF4-FFF2-40B4-BE49-F238E27FC236}">
                  <a16:creationId xmlns:a16="http://schemas.microsoft.com/office/drawing/2014/main" id="{52DC3263-64AE-48B4-8AE1-7568075C087E}"/>
                </a:ext>
              </a:extLst>
            </p:cNvPr>
            <p:cNvGrpSpPr/>
            <p:nvPr/>
          </p:nvGrpSpPr>
          <p:grpSpPr>
            <a:xfrm>
              <a:off x="1187025" y="2504903"/>
              <a:ext cx="1438781" cy="1444877"/>
              <a:chOff x="2100358" y="3335451"/>
              <a:chExt cx="1438781" cy="1444877"/>
            </a:xfrm>
          </p:grpSpPr>
          <p:pic>
            <p:nvPicPr>
              <p:cNvPr id="26" name="Imagem 25">
                <a:extLst>
                  <a:ext uri="{FF2B5EF4-FFF2-40B4-BE49-F238E27FC236}">
                    <a16:creationId xmlns:a16="http://schemas.microsoft.com/office/drawing/2014/main" id="{00C940A1-AF3E-4E9B-A3BF-31E32B6DDF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00358" y="3335451"/>
                <a:ext cx="1438781" cy="1444877"/>
              </a:xfrm>
              <a:prstGeom prst="rect">
                <a:avLst/>
              </a:prstGeom>
            </p:spPr>
          </p:pic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307D6736-E3BB-426A-B4FA-8472FDAEB82E}"/>
                  </a:ext>
                </a:extLst>
              </p:cNvPr>
              <p:cNvSpPr txBox="1"/>
              <p:nvPr/>
            </p:nvSpPr>
            <p:spPr>
              <a:xfrm>
                <a:off x="2549580" y="3727514"/>
                <a:ext cx="9895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PT" sz="4800" b="1" dirty="0">
                    <a:solidFill>
                      <a:srgbClr val="FFFF00"/>
                    </a:solidFill>
                    <a:latin typeface="Abadi" panose="020B0604020202020204" pitchFamily="34" charset="0"/>
                  </a:rPr>
                  <a:t>6</a:t>
                </a:r>
                <a:endParaRPr kumimoji="0" lang="pt-PT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35" name="Imagem 34">
              <a:extLst>
                <a:ext uri="{FF2B5EF4-FFF2-40B4-BE49-F238E27FC236}">
                  <a16:creationId xmlns:a16="http://schemas.microsoft.com/office/drawing/2014/main" id="{669F1BEC-0CEC-4124-8C59-07CE88C0593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1306045" y="1514591"/>
              <a:ext cx="1745125" cy="142008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3215278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Nuvem 16">
            <a:extLst>
              <a:ext uri="{FF2B5EF4-FFF2-40B4-BE49-F238E27FC236}">
                <a16:creationId xmlns:a16="http://schemas.microsoft.com/office/drawing/2014/main" id="{9C7169E6-0BE4-4E41-8150-AB6ADE87D928}"/>
              </a:ext>
            </a:extLst>
          </p:cNvPr>
          <p:cNvSpPr/>
          <p:nvPr/>
        </p:nvSpPr>
        <p:spPr>
          <a:xfrm>
            <a:off x="4189863" y="131163"/>
            <a:ext cx="3411940" cy="2156669"/>
          </a:xfrm>
          <a:prstGeom prst="cloud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6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" panose="020B0604020202020204" pitchFamily="34" charset="0"/>
                <a:ea typeface="+mn-ea"/>
                <a:cs typeface="+mn-cs"/>
              </a:rPr>
              <a:t>5 x 7</a:t>
            </a:r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F209871C-F165-4367-94EB-F8DE0AFF617C}"/>
              </a:ext>
            </a:extLst>
          </p:cNvPr>
          <p:cNvGrpSpPr/>
          <p:nvPr/>
        </p:nvGrpSpPr>
        <p:grpSpPr>
          <a:xfrm>
            <a:off x="3905592" y="2213550"/>
            <a:ext cx="1960461" cy="2586193"/>
            <a:chOff x="8569520" y="4031685"/>
            <a:chExt cx="1960461" cy="2586193"/>
          </a:xfrm>
        </p:grpSpPr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89F26250-B7A8-4686-ADC6-1FF3403C71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8610464" y="4031685"/>
              <a:ext cx="1919517" cy="1581882"/>
            </a:xfrm>
            <a:prstGeom prst="rect">
              <a:avLst/>
            </a:prstGeom>
          </p:spPr>
        </p:pic>
        <p:pic>
          <p:nvPicPr>
            <p:cNvPr id="19" name="Imagem 18">
              <a:extLst>
                <a:ext uri="{FF2B5EF4-FFF2-40B4-BE49-F238E27FC236}">
                  <a16:creationId xmlns:a16="http://schemas.microsoft.com/office/drawing/2014/main" id="{4364C0A0-2FAF-4FD0-A0E2-5BB2855212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69520" y="5174312"/>
              <a:ext cx="1443566" cy="1443566"/>
            </a:xfrm>
            <a:prstGeom prst="rect">
              <a:avLst/>
            </a:prstGeom>
          </p:spPr>
        </p:pic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8982003D-3A00-415E-B373-1E0A69887773}"/>
                </a:ext>
              </a:extLst>
            </p:cNvPr>
            <p:cNvSpPr txBox="1"/>
            <p:nvPr/>
          </p:nvSpPr>
          <p:spPr>
            <a:xfrm>
              <a:off x="8824804" y="5593720"/>
              <a:ext cx="9895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PT" sz="4800" b="1" dirty="0">
                  <a:solidFill>
                    <a:srgbClr val="FFFF00"/>
                  </a:solidFill>
                  <a:latin typeface="Abadi" panose="020B0604020202020204" pitchFamily="34" charset="0"/>
                </a:rPr>
                <a:t>35</a:t>
              </a:r>
              <a:endParaRPr kumimoji="0" lang="pt-PT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badi" panose="020B0604020202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56092D72-2110-4D53-9621-7A790AAC8F8B}"/>
              </a:ext>
            </a:extLst>
          </p:cNvPr>
          <p:cNvGrpSpPr/>
          <p:nvPr/>
        </p:nvGrpSpPr>
        <p:grpSpPr>
          <a:xfrm flipH="1">
            <a:off x="8724861" y="1812006"/>
            <a:ext cx="2118809" cy="2829961"/>
            <a:chOff x="9201133" y="3716928"/>
            <a:chExt cx="2118809" cy="2829961"/>
          </a:xfrm>
        </p:grpSpPr>
        <p:pic>
          <p:nvPicPr>
            <p:cNvPr id="29" name="Imagem 28">
              <a:extLst>
                <a:ext uri="{FF2B5EF4-FFF2-40B4-BE49-F238E27FC236}">
                  <a16:creationId xmlns:a16="http://schemas.microsoft.com/office/drawing/2014/main" id="{05AB3188-B203-4102-9391-1FA6C1A857E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9201133" y="3716928"/>
              <a:ext cx="2118809" cy="1816122"/>
            </a:xfrm>
            <a:prstGeom prst="rect">
              <a:avLst/>
            </a:prstGeom>
          </p:spPr>
        </p:pic>
        <p:pic>
          <p:nvPicPr>
            <p:cNvPr id="30" name="Imagem 29">
              <a:extLst>
                <a:ext uri="{FF2B5EF4-FFF2-40B4-BE49-F238E27FC236}">
                  <a16:creationId xmlns:a16="http://schemas.microsoft.com/office/drawing/2014/main" id="{0237C002-67BB-4948-9012-0BF3D9299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201133" y="5102012"/>
              <a:ext cx="1438781" cy="1444877"/>
            </a:xfrm>
            <a:prstGeom prst="rect">
              <a:avLst/>
            </a:prstGeom>
          </p:spPr>
        </p:pic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7C0D08F3-7524-4173-A0D4-60E0857D4717}"/>
                </a:ext>
              </a:extLst>
            </p:cNvPr>
            <p:cNvSpPr txBox="1"/>
            <p:nvPr/>
          </p:nvSpPr>
          <p:spPr>
            <a:xfrm>
              <a:off x="9388035" y="5503221"/>
              <a:ext cx="9895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PT" sz="4800" b="1" dirty="0">
                  <a:solidFill>
                    <a:srgbClr val="FFFF00"/>
                  </a:solidFill>
                  <a:latin typeface="Abadi" panose="020B0604020202020204" pitchFamily="34" charset="0"/>
                </a:rPr>
                <a:t>45</a:t>
              </a:r>
              <a:endParaRPr kumimoji="0" lang="pt-PT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badi" panose="020B0604020202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2" name="Agrupar 1">
            <a:extLst>
              <a:ext uri="{FF2B5EF4-FFF2-40B4-BE49-F238E27FC236}">
                <a16:creationId xmlns:a16="http://schemas.microsoft.com/office/drawing/2014/main" id="{52DC3263-64AE-48B4-8AE1-7568075C087E}"/>
              </a:ext>
            </a:extLst>
          </p:cNvPr>
          <p:cNvGrpSpPr/>
          <p:nvPr/>
        </p:nvGrpSpPr>
        <p:grpSpPr>
          <a:xfrm>
            <a:off x="6347352" y="3828294"/>
            <a:ext cx="1921602" cy="2489421"/>
            <a:chOff x="1617537" y="2290907"/>
            <a:chExt cx="1921602" cy="2489421"/>
          </a:xfrm>
        </p:grpSpPr>
        <p:pic>
          <p:nvPicPr>
            <p:cNvPr id="24" name="Imagem 23">
              <a:extLst>
                <a:ext uri="{FF2B5EF4-FFF2-40B4-BE49-F238E27FC236}">
                  <a16:creationId xmlns:a16="http://schemas.microsoft.com/office/drawing/2014/main" id="{8C808E78-EEE9-4A17-9AD3-5225544BDDD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617537" y="2290907"/>
              <a:ext cx="1921602" cy="1519104"/>
            </a:xfrm>
            <a:prstGeom prst="rect">
              <a:avLst/>
            </a:prstGeom>
          </p:spPr>
        </p:pic>
        <p:pic>
          <p:nvPicPr>
            <p:cNvPr id="26" name="Imagem 25">
              <a:extLst>
                <a:ext uri="{FF2B5EF4-FFF2-40B4-BE49-F238E27FC236}">
                  <a16:creationId xmlns:a16="http://schemas.microsoft.com/office/drawing/2014/main" id="{00C940A1-AF3E-4E9B-A3BF-31E32B6DDF4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100358" y="3335451"/>
              <a:ext cx="1438781" cy="1444877"/>
            </a:xfrm>
            <a:prstGeom prst="rect">
              <a:avLst/>
            </a:prstGeom>
          </p:spPr>
        </p:pic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307D6736-E3BB-426A-B4FA-8472FDAEB82E}"/>
                </a:ext>
              </a:extLst>
            </p:cNvPr>
            <p:cNvSpPr txBox="1"/>
            <p:nvPr/>
          </p:nvSpPr>
          <p:spPr>
            <a:xfrm>
              <a:off x="2324968" y="3736660"/>
              <a:ext cx="9895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PT" sz="4800" b="1" dirty="0">
                  <a:solidFill>
                    <a:srgbClr val="FFFF00"/>
                  </a:solidFill>
                  <a:latin typeface="Abadi" panose="020B0604020202020204" pitchFamily="34" charset="0"/>
                </a:rPr>
                <a:t>40</a:t>
              </a:r>
              <a:endParaRPr kumimoji="0" lang="pt-PT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badi" panose="020B0604020202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3" name="Agrupar 2">
            <a:extLst>
              <a:ext uri="{FF2B5EF4-FFF2-40B4-BE49-F238E27FC236}">
                <a16:creationId xmlns:a16="http://schemas.microsoft.com/office/drawing/2014/main" id="{90D6379B-70FB-4A93-925B-CA54927CC6CF}"/>
              </a:ext>
            </a:extLst>
          </p:cNvPr>
          <p:cNvGrpSpPr/>
          <p:nvPr/>
        </p:nvGrpSpPr>
        <p:grpSpPr>
          <a:xfrm>
            <a:off x="868567" y="3437071"/>
            <a:ext cx="2038831" cy="2747088"/>
            <a:chOff x="6438740" y="1735871"/>
            <a:chExt cx="2038831" cy="2747088"/>
          </a:xfrm>
        </p:grpSpPr>
        <p:grpSp>
          <p:nvGrpSpPr>
            <p:cNvPr id="21" name="Agrupar 20">
              <a:extLst>
                <a:ext uri="{FF2B5EF4-FFF2-40B4-BE49-F238E27FC236}">
                  <a16:creationId xmlns:a16="http://schemas.microsoft.com/office/drawing/2014/main" id="{AEACF892-3ABA-4DEA-9D52-3B699E448933}"/>
                </a:ext>
              </a:extLst>
            </p:cNvPr>
            <p:cNvGrpSpPr/>
            <p:nvPr/>
          </p:nvGrpSpPr>
          <p:grpSpPr>
            <a:xfrm>
              <a:off x="7006709" y="3039393"/>
              <a:ext cx="1443566" cy="1443566"/>
              <a:chOff x="1662019" y="3388073"/>
              <a:chExt cx="1443566" cy="1443566"/>
            </a:xfrm>
          </p:grpSpPr>
          <p:pic>
            <p:nvPicPr>
              <p:cNvPr id="10" name="Imagem 9">
                <a:extLst>
                  <a:ext uri="{FF2B5EF4-FFF2-40B4-BE49-F238E27FC236}">
                    <a16:creationId xmlns:a16="http://schemas.microsoft.com/office/drawing/2014/main" id="{F6CA7A2D-6F3C-495E-B35A-8A3BA2F14E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62019" y="3388073"/>
                <a:ext cx="1443566" cy="1443566"/>
              </a:xfrm>
              <a:prstGeom prst="rect">
                <a:avLst/>
              </a:prstGeom>
            </p:spPr>
          </p:pic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B8A0E27A-48F0-4435-9975-52AC4074582B}"/>
                  </a:ext>
                </a:extLst>
              </p:cNvPr>
              <p:cNvSpPr txBox="1"/>
              <p:nvPr/>
            </p:nvSpPr>
            <p:spPr>
              <a:xfrm>
                <a:off x="1920066" y="3744582"/>
                <a:ext cx="9895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PT" sz="4800" b="1" dirty="0">
                    <a:solidFill>
                      <a:srgbClr val="FFFF00"/>
                    </a:solidFill>
                    <a:latin typeface="Abadi" panose="020B0604020202020204" pitchFamily="34" charset="0"/>
                  </a:rPr>
                  <a:t>30</a:t>
                </a:r>
                <a:endParaRPr kumimoji="0" lang="pt-PT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23" name="Imagem 22">
              <a:extLst>
                <a:ext uri="{FF2B5EF4-FFF2-40B4-BE49-F238E27FC236}">
                  <a16:creationId xmlns:a16="http://schemas.microsoft.com/office/drawing/2014/main" id="{9E4BD53F-D933-4075-9B14-7FF73C8615C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438740" y="1735871"/>
              <a:ext cx="2038831" cy="185548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8778490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Agrupar 20">
            <a:extLst>
              <a:ext uri="{FF2B5EF4-FFF2-40B4-BE49-F238E27FC236}">
                <a16:creationId xmlns:a16="http://schemas.microsoft.com/office/drawing/2014/main" id="{AEACF892-3ABA-4DEA-9D52-3B699E448933}"/>
              </a:ext>
            </a:extLst>
          </p:cNvPr>
          <p:cNvGrpSpPr/>
          <p:nvPr/>
        </p:nvGrpSpPr>
        <p:grpSpPr>
          <a:xfrm>
            <a:off x="7006709" y="1989109"/>
            <a:ext cx="1845186" cy="2493850"/>
            <a:chOff x="1662019" y="2337789"/>
            <a:chExt cx="1845186" cy="2493850"/>
          </a:xfrm>
        </p:grpSpPr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60E1F213-56F1-4640-A634-D472FA5470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1762080" y="2337789"/>
              <a:ext cx="1745125" cy="1420083"/>
            </a:xfrm>
            <a:prstGeom prst="rect">
              <a:avLst/>
            </a:prstGeom>
          </p:spPr>
        </p:pic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F6CA7A2D-6F3C-495E-B35A-8A3BA2F14E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62019" y="3388073"/>
              <a:ext cx="1443566" cy="1443566"/>
            </a:xfrm>
            <a:prstGeom prst="rect">
              <a:avLst/>
            </a:prstGeom>
          </p:spPr>
        </p:pic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B8A0E27A-48F0-4435-9975-52AC4074582B}"/>
                </a:ext>
              </a:extLst>
            </p:cNvPr>
            <p:cNvSpPr txBox="1"/>
            <p:nvPr/>
          </p:nvSpPr>
          <p:spPr>
            <a:xfrm>
              <a:off x="2099176" y="3763436"/>
              <a:ext cx="9895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4800" b="1" dirty="0">
                  <a:solidFill>
                    <a:srgbClr val="FFFF00"/>
                  </a:solidFill>
                  <a:latin typeface="Abadi" panose="020B0604020202020204" pitchFamily="34" charset="0"/>
                </a:rPr>
                <a:t>8</a:t>
              </a:r>
              <a:endParaRPr lang="pt-PT" b="1" dirty="0">
                <a:solidFill>
                  <a:srgbClr val="FFFF00"/>
                </a:solidFill>
                <a:latin typeface="Abadi" panose="020B0604020202020204" pitchFamily="34" charset="0"/>
              </a:endParaRPr>
            </a:p>
          </p:txBody>
        </p:sp>
      </p:grpSp>
      <p:sp>
        <p:nvSpPr>
          <p:cNvPr id="17" name="Nuvem 16">
            <a:extLst>
              <a:ext uri="{FF2B5EF4-FFF2-40B4-BE49-F238E27FC236}">
                <a16:creationId xmlns:a16="http://schemas.microsoft.com/office/drawing/2014/main" id="{9C7169E6-0BE4-4E41-8150-AB6ADE87D928}"/>
              </a:ext>
            </a:extLst>
          </p:cNvPr>
          <p:cNvSpPr/>
          <p:nvPr/>
        </p:nvSpPr>
        <p:spPr>
          <a:xfrm>
            <a:off x="4189863" y="131163"/>
            <a:ext cx="3411940" cy="2156669"/>
          </a:xfrm>
          <a:prstGeom prst="cloud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6600" b="1" dirty="0">
                <a:solidFill>
                  <a:schemeClr val="tx1"/>
                </a:solidFill>
                <a:latin typeface="Abadi" panose="020B0604020202020204" pitchFamily="34" charset="0"/>
              </a:rPr>
              <a:t>4 x 4</a:t>
            </a:r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F209871C-F165-4367-94EB-F8DE0AFF617C}"/>
              </a:ext>
            </a:extLst>
          </p:cNvPr>
          <p:cNvGrpSpPr/>
          <p:nvPr/>
        </p:nvGrpSpPr>
        <p:grpSpPr>
          <a:xfrm>
            <a:off x="3935372" y="3651924"/>
            <a:ext cx="1960461" cy="2586193"/>
            <a:chOff x="8569520" y="4031685"/>
            <a:chExt cx="1960461" cy="2586193"/>
          </a:xfrm>
        </p:grpSpPr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89F26250-B7A8-4686-ADC6-1FF3403C71F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8610464" y="4031685"/>
              <a:ext cx="1919517" cy="1581882"/>
            </a:xfrm>
            <a:prstGeom prst="rect">
              <a:avLst/>
            </a:prstGeom>
          </p:spPr>
        </p:pic>
        <p:pic>
          <p:nvPicPr>
            <p:cNvPr id="19" name="Imagem 18">
              <a:extLst>
                <a:ext uri="{FF2B5EF4-FFF2-40B4-BE49-F238E27FC236}">
                  <a16:creationId xmlns:a16="http://schemas.microsoft.com/office/drawing/2014/main" id="{4364C0A0-2FAF-4FD0-A0E2-5BB2855212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69520" y="5174312"/>
              <a:ext cx="1443566" cy="1443566"/>
            </a:xfrm>
            <a:prstGeom prst="rect">
              <a:avLst/>
            </a:prstGeom>
          </p:spPr>
        </p:pic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8982003D-3A00-415E-B373-1E0A69887773}"/>
                </a:ext>
              </a:extLst>
            </p:cNvPr>
            <p:cNvSpPr txBox="1"/>
            <p:nvPr/>
          </p:nvSpPr>
          <p:spPr>
            <a:xfrm>
              <a:off x="8824804" y="5556012"/>
              <a:ext cx="9895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4800" b="1" dirty="0">
                  <a:solidFill>
                    <a:srgbClr val="FFFF00"/>
                  </a:solidFill>
                  <a:latin typeface="Abadi" panose="020B0604020202020204" pitchFamily="34" charset="0"/>
                </a:rPr>
                <a:t>12</a:t>
              </a:r>
              <a:endParaRPr lang="pt-PT" b="1" dirty="0">
                <a:solidFill>
                  <a:srgbClr val="FFFF00"/>
                </a:solidFill>
                <a:latin typeface="Abadi" panose="020B0604020202020204" pitchFamily="34" charset="0"/>
              </a:endParaRPr>
            </a:p>
          </p:txBody>
        </p:sp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56092D72-2110-4D53-9621-7A790AAC8F8B}"/>
              </a:ext>
            </a:extLst>
          </p:cNvPr>
          <p:cNvGrpSpPr/>
          <p:nvPr/>
        </p:nvGrpSpPr>
        <p:grpSpPr>
          <a:xfrm flipH="1">
            <a:off x="8851895" y="3535772"/>
            <a:ext cx="2118809" cy="2829961"/>
            <a:chOff x="9201133" y="3716928"/>
            <a:chExt cx="2118809" cy="2829961"/>
          </a:xfrm>
        </p:grpSpPr>
        <p:pic>
          <p:nvPicPr>
            <p:cNvPr id="29" name="Imagem 28">
              <a:extLst>
                <a:ext uri="{FF2B5EF4-FFF2-40B4-BE49-F238E27FC236}">
                  <a16:creationId xmlns:a16="http://schemas.microsoft.com/office/drawing/2014/main" id="{05AB3188-B203-4102-9391-1FA6C1A857E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9201133" y="3716928"/>
              <a:ext cx="2118809" cy="1816122"/>
            </a:xfrm>
            <a:prstGeom prst="rect">
              <a:avLst/>
            </a:prstGeom>
          </p:spPr>
        </p:pic>
        <p:pic>
          <p:nvPicPr>
            <p:cNvPr id="30" name="Imagem 29">
              <a:extLst>
                <a:ext uri="{FF2B5EF4-FFF2-40B4-BE49-F238E27FC236}">
                  <a16:creationId xmlns:a16="http://schemas.microsoft.com/office/drawing/2014/main" id="{0237C002-67BB-4948-9012-0BF3D9299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201133" y="5102012"/>
              <a:ext cx="1438781" cy="1444877"/>
            </a:xfrm>
            <a:prstGeom prst="rect">
              <a:avLst/>
            </a:prstGeom>
          </p:spPr>
        </p:pic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7C0D08F3-7524-4173-A0D4-60E0857D4717}"/>
                </a:ext>
              </a:extLst>
            </p:cNvPr>
            <p:cNvSpPr txBox="1"/>
            <p:nvPr/>
          </p:nvSpPr>
          <p:spPr>
            <a:xfrm>
              <a:off x="9397462" y="5503221"/>
              <a:ext cx="9895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4800" b="1" dirty="0">
                  <a:solidFill>
                    <a:srgbClr val="FFFF00"/>
                  </a:solidFill>
                  <a:latin typeface="Abadi" panose="020B0604020202020204" pitchFamily="34" charset="0"/>
                </a:rPr>
                <a:t>18</a:t>
              </a:r>
              <a:endParaRPr lang="pt-PT" b="1" dirty="0">
                <a:solidFill>
                  <a:srgbClr val="FFFF00"/>
                </a:solidFill>
                <a:latin typeface="Abadi" panose="020B0604020202020204" pitchFamily="34" charset="0"/>
              </a:endParaRPr>
            </a:p>
          </p:txBody>
        </p:sp>
      </p:grpSp>
      <p:grpSp>
        <p:nvGrpSpPr>
          <p:cNvPr id="2" name="Agrupar 1">
            <a:extLst>
              <a:ext uri="{FF2B5EF4-FFF2-40B4-BE49-F238E27FC236}">
                <a16:creationId xmlns:a16="http://schemas.microsoft.com/office/drawing/2014/main" id="{52DC3263-64AE-48B4-8AE1-7568075C087E}"/>
              </a:ext>
            </a:extLst>
          </p:cNvPr>
          <p:cNvGrpSpPr/>
          <p:nvPr/>
        </p:nvGrpSpPr>
        <p:grpSpPr>
          <a:xfrm>
            <a:off x="1308687" y="2184289"/>
            <a:ext cx="1921602" cy="2489421"/>
            <a:chOff x="1617537" y="2290907"/>
            <a:chExt cx="1921602" cy="2489421"/>
          </a:xfrm>
        </p:grpSpPr>
        <p:pic>
          <p:nvPicPr>
            <p:cNvPr id="24" name="Imagem 23">
              <a:extLst>
                <a:ext uri="{FF2B5EF4-FFF2-40B4-BE49-F238E27FC236}">
                  <a16:creationId xmlns:a16="http://schemas.microsoft.com/office/drawing/2014/main" id="{8C808E78-EEE9-4A17-9AD3-5225544BDDD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617537" y="2290907"/>
              <a:ext cx="1921602" cy="1519104"/>
            </a:xfrm>
            <a:prstGeom prst="rect">
              <a:avLst/>
            </a:prstGeom>
          </p:spPr>
        </p:pic>
        <p:pic>
          <p:nvPicPr>
            <p:cNvPr id="26" name="Imagem 25">
              <a:extLst>
                <a:ext uri="{FF2B5EF4-FFF2-40B4-BE49-F238E27FC236}">
                  <a16:creationId xmlns:a16="http://schemas.microsoft.com/office/drawing/2014/main" id="{00C940A1-AF3E-4E9B-A3BF-31E32B6DDF4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00358" y="3335451"/>
              <a:ext cx="1438781" cy="1444877"/>
            </a:xfrm>
            <a:prstGeom prst="rect">
              <a:avLst/>
            </a:prstGeom>
          </p:spPr>
        </p:pic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307D6736-E3BB-426A-B4FA-8472FDAEB82E}"/>
                </a:ext>
              </a:extLst>
            </p:cNvPr>
            <p:cNvSpPr txBox="1"/>
            <p:nvPr/>
          </p:nvSpPr>
          <p:spPr>
            <a:xfrm>
              <a:off x="2324968" y="3746087"/>
              <a:ext cx="9895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4800" b="1" dirty="0">
                  <a:solidFill>
                    <a:srgbClr val="FFFF00"/>
                  </a:solidFill>
                  <a:latin typeface="Abadi" panose="020B0604020202020204" pitchFamily="34" charset="0"/>
                </a:rPr>
                <a:t>16</a:t>
              </a:r>
              <a:endParaRPr lang="pt-PT" b="1" dirty="0">
                <a:solidFill>
                  <a:srgbClr val="FFFF00"/>
                </a:solidFill>
                <a:latin typeface="Abadi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0142427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Nuvem 16">
            <a:extLst>
              <a:ext uri="{FF2B5EF4-FFF2-40B4-BE49-F238E27FC236}">
                <a16:creationId xmlns:a16="http://schemas.microsoft.com/office/drawing/2014/main" id="{9C7169E6-0BE4-4E41-8150-AB6ADE87D928}"/>
              </a:ext>
            </a:extLst>
          </p:cNvPr>
          <p:cNvSpPr/>
          <p:nvPr/>
        </p:nvSpPr>
        <p:spPr>
          <a:xfrm>
            <a:off x="4189863" y="131163"/>
            <a:ext cx="3411940" cy="2156669"/>
          </a:xfrm>
          <a:prstGeom prst="cloud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6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" panose="020B0604020202020204" pitchFamily="34" charset="0"/>
                <a:ea typeface="+mn-ea"/>
                <a:cs typeface="+mn-cs"/>
              </a:rPr>
              <a:t>8 x 3</a:t>
            </a: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D533B01C-D4DE-4ACF-89E4-4DC7E44A9A53}"/>
              </a:ext>
            </a:extLst>
          </p:cNvPr>
          <p:cNvGrpSpPr/>
          <p:nvPr/>
        </p:nvGrpSpPr>
        <p:grpSpPr>
          <a:xfrm>
            <a:off x="833241" y="3868870"/>
            <a:ext cx="1921602" cy="2480042"/>
            <a:chOff x="500152" y="3633660"/>
            <a:chExt cx="1921602" cy="2480042"/>
          </a:xfrm>
        </p:grpSpPr>
        <p:grpSp>
          <p:nvGrpSpPr>
            <p:cNvPr id="2" name="Agrupar 1">
              <a:extLst>
                <a:ext uri="{FF2B5EF4-FFF2-40B4-BE49-F238E27FC236}">
                  <a16:creationId xmlns:a16="http://schemas.microsoft.com/office/drawing/2014/main" id="{52DC3263-64AE-48B4-8AE1-7568075C087E}"/>
                </a:ext>
              </a:extLst>
            </p:cNvPr>
            <p:cNvGrpSpPr/>
            <p:nvPr/>
          </p:nvGrpSpPr>
          <p:grpSpPr>
            <a:xfrm>
              <a:off x="982973" y="4668825"/>
              <a:ext cx="1438781" cy="1444877"/>
              <a:chOff x="2100358" y="3335451"/>
              <a:chExt cx="1438781" cy="1444877"/>
            </a:xfrm>
          </p:grpSpPr>
          <p:pic>
            <p:nvPicPr>
              <p:cNvPr id="26" name="Imagem 25">
                <a:extLst>
                  <a:ext uri="{FF2B5EF4-FFF2-40B4-BE49-F238E27FC236}">
                    <a16:creationId xmlns:a16="http://schemas.microsoft.com/office/drawing/2014/main" id="{00C940A1-AF3E-4E9B-A3BF-31E32B6DDF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100358" y="3335451"/>
                <a:ext cx="1438781" cy="1444877"/>
              </a:xfrm>
              <a:prstGeom prst="rect">
                <a:avLst/>
              </a:prstGeom>
            </p:spPr>
          </p:pic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307D6736-E3BB-426A-B4FA-8472FDAEB82E}"/>
                  </a:ext>
                </a:extLst>
              </p:cNvPr>
              <p:cNvSpPr txBox="1"/>
              <p:nvPr/>
            </p:nvSpPr>
            <p:spPr>
              <a:xfrm>
                <a:off x="2372103" y="3727233"/>
                <a:ext cx="9895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PT" sz="4800" b="1" dirty="0">
                    <a:solidFill>
                      <a:srgbClr val="FFFF00"/>
                    </a:solidFill>
                    <a:latin typeface="Abadi" panose="020B0604020202020204" pitchFamily="34" charset="0"/>
                  </a:rPr>
                  <a:t>16</a:t>
                </a:r>
                <a:endParaRPr kumimoji="0" lang="pt-PT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23" name="Imagem 22">
              <a:extLst>
                <a:ext uri="{FF2B5EF4-FFF2-40B4-BE49-F238E27FC236}">
                  <a16:creationId xmlns:a16="http://schemas.microsoft.com/office/drawing/2014/main" id="{65F513EE-28CC-44F6-8BCB-3CDB989661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00152" y="3633660"/>
              <a:ext cx="1921602" cy="1519104"/>
            </a:xfrm>
            <a:prstGeom prst="rect">
              <a:avLst/>
            </a:prstGeom>
          </p:spPr>
        </p:pic>
      </p:grpSp>
      <p:grpSp>
        <p:nvGrpSpPr>
          <p:cNvPr id="7" name="Agrupar 6">
            <a:extLst>
              <a:ext uri="{FF2B5EF4-FFF2-40B4-BE49-F238E27FC236}">
                <a16:creationId xmlns:a16="http://schemas.microsoft.com/office/drawing/2014/main" id="{7BA6D77B-219E-4D03-A2D2-D0B6B4956D2B}"/>
              </a:ext>
            </a:extLst>
          </p:cNvPr>
          <p:cNvGrpSpPr/>
          <p:nvPr/>
        </p:nvGrpSpPr>
        <p:grpSpPr>
          <a:xfrm>
            <a:off x="6215155" y="2112860"/>
            <a:ext cx="1912678" cy="2522178"/>
            <a:chOff x="6323096" y="3008972"/>
            <a:chExt cx="1912678" cy="2522178"/>
          </a:xfrm>
        </p:grpSpPr>
        <p:grpSp>
          <p:nvGrpSpPr>
            <p:cNvPr id="32" name="Agrupar 31">
              <a:extLst>
                <a:ext uri="{FF2B5EF4-FFF2-40B4-BE49-F238E27FC236}">
                  <a16:creationId xmlns:a16="http://schemas.microsoft.com/office/drawing/2014/main" id="{56092D72-2110-4D53-9621-7A790AAC8F8B}"/>
                </a:ext>
              </a:extLst>
            </p:cNvPr>
            <p:cNvGrpSpPr/>
            <p:nvPr/>
          </p:nvGrpSpPr>
          <p:grpSpPr>
            <a:xfrm flipH="1">
              <a:off x="6796993" y="4086273"/>
              <a:ext cx="1438781" cy="1444877"/>
              <a:chOff x="9201133" y="5102012"/>
              <a:chExt cx="1438781" cy="1444877"/>
            </a:xfrm>
          </p:grpSpPr>
          <p:pic>
            <p:nvPicPr>
              <p:cNvPr id="30" name="Imagem 29">
                <a:extLst>
                  <a:ext uri="{FF2B5EF4-FFF2-40B4-BE49-F238E27FC236}">
                    <a16:creationId xmlns:a16="http://schemas.microsoft.com/office/drawing/2014/main" id="{0237C002-67BB-4948-9012-0BF3D9299D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201133" y="5102012"/>
                <a:ext cx="1438781" cy="1444877"/>
              </a:xfrm>
              <a:prstGeom prst="rect">
                <a:avLst/>
              </a:prstGeom>
            </p:spPr>
          </p:pic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7C0D08F3-7524-4173-A0D4-60E0857D4717}"/>
                  </a:ext>
                </a:extLst>
              </p:cNvPr>
              <p:cNvSpPr txBox="1"/>
              <p:nvPr/>
            </p:nvSpPr>
            <p:spPr>
              <a:xfrm>
                <a:off x="9406889" y="5493794"/>
                <a:ext cx="9895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PT" sz="4800" b="1" dirty="0">
                    <a:solidFill>
                      <a:srgbClr val="FFFF00"/>
                    </a:solidFill>
                    <a:latin typeface="Abadi" panose="020B0604020202020204" pitchFamily="34" charset="0"/>
                  </a:rPr>
                  <a:t>32</a:t>
                </a:r>
                <a:endParaRPr kumimoji="0" lang="pt-PT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28" name="Imagem 27">
              <a:extLst>
                <a:ext uri="{FF2B5EF4-FFF2-40B4-BE49-F238E27FC236}">
                  <a16:creationId xmlns:a16="http://schemas.microsoft.com/office/drawing/2014/main" id="{B334CC30-27ED-4B28-A47F-CD03AB80857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323096" y="3008972"/>
              <a:ext cx="1861862" cy="1534368"/>
            </a:xfrm>
            <a:prstGeom prst="rect">
              <a:avLst/>
            </a:prstGeom>
          </p:spPr>
        </p:pic>
      </p:grpSp>
      <p:grpSp>
        <p:nvGrpSpPr>
          <p:cNvPr id="6" name="Agrupar 5">
            <a:extLst>
              <a:ext uri="{FF2B5EF4-FFF2-40B4-BE49-F238E27FC236}">
                <a16:creationId xmlns:a16="http://schemas.microsoft.com/office/drawing/2014/main" id="{070214DD-16A9-4DB6-AD37-D2A60C2E4429}"/>
              </a:ext>
            </a:extLst>
          </p:cNvPr>
          <p:cNvGrpSpPr/>
          <p:nvPr/>
        </p:nvGrpSpPr>
        <p:grpSpPr>
          <a:xfrm>
            <a:off x="3601462" y="2499090"/>
            <a:ext cx="2016983" cy="2631000"/>
            <a:chOff x="3976824" y="2534111"/>
            <a:chExt cx="2016983" cy="2631000"/>
          </a:xfrm>
        </p:grpSpPr>
        <p:grpSp>
          <p:nvGrpSpPr>
            <p:cNvPr id="22" name="Agrupar 21">
              <a:extLst>
                <a:ext uri="{FF2B5EF4-FFF2-40B4-BE49-F238E27FC236}">
                  <a16:creationId xmlns:a16="http://schemas.microsoft.com/office/drawing/2014/main" id="{F209871C-F165-4367-94EB-F8DE0AFF617C}"/>
                </a:ext>
              </a:extLst>
            </p:cNvPr>
            <p:cNvGrpSpPr/>
            <p:nvPr/>
          </p:nvGrpSpPr>
          <p:grpSpPr>
            <a:xfrm>
              <a:off x="3976824" y="3721545"/>
              <a:ext cx="1443566" cy="1443566"/>
              <a:chOff x="8569520" y="5174312"/>
              <a:chExt cx="1443566" cy="1443566"/>
            </a:xfrm>
          </p:grpSpPr>
          <p:pic>
            <p:nvPicPr>
              <p:cNvPr id="19" name="Imagem 18">
                <a:extLst>
                  <a:ext uri="{FF2B5EF4-FFF2-40B4-BE49-F238E27FC236}">
                    <a16:creationId xmlns:a16="http://schemas.microsoft.com/office/drawing/2014/main" id="{4364C0A0-2FAF-4FD0-A0E2-5BB2855212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569520" y="5174312"/>
                <a:ext cx="1443566" cy="1443566"/>
              </a:xfrm>
              <a:prstGeom prst="rect">
                <a:avLst/>
              </a:prstGeom>
            </p:spPr>
          </p:pic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8982003D-3A00-415E-B373-1E0A69887773}"/>
                  </a:ext>
                </a:extLst>
              </p:cNvPr>
              <p:cNvSpPr txBox="1"/>
              <p:nvPr/>
            </p:nvSpPr>
            <p:spPr>
              <a:xfrm>
                <a:off x="8815377" y="5556012"/>
                <a:ext cx="9895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PT" sz="4800" b="1" dirty="0">
                    <a:solidFill>
                      <a:srgbClr val="FFFF00"/>
                    </a:solidFill>
                    <a:latin typeface="Abadi" panose="020B0604020202020204" pitchFamily="34" charset="0"/>
                  </a:rPr>
                  <a:t>18</a:t>
                </a:r>
                <a:endParaRPr kumimoji="0" lang="pt-PT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29" name="Imagem 28">
              <a:extLst>
                <a:ext uri="{FF2B5EF4-FFF2-40B4-BE49-F238E27FC236}">
                  <a16:creationId xmlns:a16="http://schemas.microsoft.com/office/drawing/2014/main" id="{163BDF71-89CD-48BD-BA47-1E7B03EAF0E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4162962" y="2534111"/>
              <a:ext cx="1830845" cy="1686846"/>
            </a:xfrm>
            <a:prstGeom prst="rect">
              <a:avLst/>
            </a:prstGeom>
          </p:spPr>
        </p:pic>
      </p:grpSp>
      <p:grpSp>
        <p:nvGrpSpPr>
          <p:cNvPr id="8" name="Agrupar 7">
            <a:extLst>
              <a:ext uri="{FF2B5EF4-FFF2-40B4-BE49-F238E27FC236}">
                <a16:creationId xmlns:a16="http://schemas.microsoft.com/office/drawing/2014/main" id="{776B7386-7FE1-4A43-AD74-5049692D763C}"/>
              </a:ext>
            </a:extLst>
          </p:cNvPr>
          <p:cNvGrpSpPr/>
          <p:nvPr/>
        </p:nvGrpSpPr>
        <p:grpSpPr>
          <a:xfrm>
            <a:off x="9198440" y="3413521"/>
            <a:ext cx="1824650" cy="2581201"/>
            <a:chOff x="8883397" y="3671732"/>
            <a:chExt cx="1824650" cy="2581201"/>
          </a:xfrm>
        </p:grpSpPr>
        <p:grpSp>
          <p:nvGrpSpPr>
            <p:cNvPr id="21" name="Agrupar 20">
              <a:extLst>
                <a:ext uri="{FF2B5EF4-FFF2-40B4-BE49-F238E27FC236}">
                  <a16:creationId xmlns:a16="http://schemas.microsoft.com/office/drawing/2014/main" id="{AEACF892-3ABA-4DEA-9D52-3B699E448933}"/>
                </a:ext>
              </a:extLst>
            </p:cNvPr>
            <p:cNvGrpSpPr/>
            <p:nvPr/>
          </p:nvGrpSpPr>
          <p:grpSpPr>
            <a:xfrm>
              <a:off x="9264481" y="4809367"/>
              <a:ext cx="1443566" cy="1443566"/>
              <a:chOff x="1662019" y="3388073"/>
              <a:chExt cx="1443566" cy="1443566"/>
            </a:xfrm>
          </p:grpSpPr>
          <p:pic>
            <p:nvPicPr>
              <p:cNvPr id="10" name="Imagem 9">
                <a:extLst>
                  <a:ext uri="{FF2B5EF4-FFF2-40B4-BE49-F238E27FC236}">
                    <a16:creationId xmlns:a16="http://schemas.microsoft.com/office/drawing/2014/main" id="{F6CA7A2D-6F3C-495E-B35A-8A3BA2F14E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62019" y="3388073"/>
                <a:ext cx="1443566" cy="1443566"/>
              </a:xfrm>
              <a:prstGeom prst="rect">
                <a:avLst/>
              </a:prstGeom>
            </p:spPr>
          </p:pic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B8A0E27A-48F0-4435-9975-52AC4074582B}"/>
                  </a:ext>
                </a:extLst>
              </p:cNvPr>
              <p:cNvSpPr txBox="1"/>
              <p:nvPr/>
            </p:nvSpPr>
            <p:spPr>
              <a:xfrm>
                <a:off x="1920066" y="3744582"/>
                <a:ext cx="9895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PT" sz="4800" b="1" dirty="0">
                    <a:solidFill>
                      <a:srgbClr val="FFFF00"/>
                    </a:solidFill>
                    <a:latin typeface="Abadi" panose="020B0604020202020204" pitchFamily="34" charset="0"/>
                  </a:rPr>
                  <a:t>24</a:t>
                </a:r>
                <a:endParaRPr kumimoji="0" lang="pt-PT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34" name="Imagem 33">
              <a:extLst>
                <a:ext uri="{FF2B5EF4-FFF2-40B4-BE49-F238E27FC236}">
                  <a16:creationId xmlns:a16="http://schemas.microsoft.com/office/drawing/2014/main" id="{BB7D2988-6992-4508-8223-FFB25477E00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883397" y="3671732"/>
              <a:ext cx="1701818" cy="14435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5300271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Nuvem 16">
            <a:extLst>
              <a:ext uri="{FF2B5EF4-FFF2-40B4-BE49-F238E27FC236}">
                <a16:creationId xmlns:a16="http://schemas.microsoft.com/office/drawing/2014/main" id="{9C7169E6-0BE4-4E41-8150-AB6ADE87D928}"/>
              </a:ext>
            </a:extLst>
          </p:cNvPr>
          <p:cNvSpPr/>
          <p:nvPr/>
        </p:nvSpPr>
        <p:spPr>
          <a:xfrm>
            <a:off x="4189863" y="131163"/>
            <a:ext cx="3411940" cy="2156669"/>
          </a:xfrm>
          <a:prstGeom prst="cloud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6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" panose="020B0604020202020204" pitchFamily="34" charset="0"/>
                <a:ea typeface="+mn-ea"/>
                <a:cs typeface="+mn-cs"/>
              </a:rPr>
              <a:t>6 x 7</a:t>
            </a:r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DA3CEEFB-68CD-45B4-B990-90F3CDD394A6}"/>
              </a:ext>
            </a:extLst>
          </p:cNvPr>
          <p:cNvGrpSpPr/>
          <p:nvPr/>
        </p:nvGrpSpPr>
        <p:grpSpPr>
          <a:xfrm>
            <a:off x="8608520" y="3377411"/>
            <a:ext cx="2143183" cy="2761373"/>
            <a:chOff x="8718805" y="2235028"/>
            <a:chExt cx="2143183" cy="2761373"/>
          </a:xfrm>
        </p:grpSpPr>
        <p:grpSp>
          <p:nvGrpSpPr>
            <p:cNvPr id="21" name="Agrupar 20">
              <a:extLst>
                <a:ext uri="{FF2B5EF4-FFF2-40B4-BE49-F238E27FC236}">
                  <a16:creationId xmlns:a16="http://schemas.microsoft.com/office/drawing/2014/main" id="{AEACF892-3ABA-4DEA-9D52-3B699E448933}"/>
                </a:ext>
              </a:extLst>
            </p:cNvPr>
            <p:cNvGrpSpPr/>
            <p:nvPr/>
          </p:nvGrpSpPr>
          <p:grpSpPr>
            <a:xfrm>
              <a:off x="9418422" y="3552835"/>
              <a:ext cx="1443566" cy="1443566"/>
              <a:chOff x="1662019" y="3388073"/>
              <a:chExt cx="1443566" cy="1443566"/>
            </a:xfrm>
          </p:grpSpPr>
          <p:pic>
            <p:nvPicPr>
              <p:cNvPr id="10" name="Imagem 9">
                <a:extLst>
                  <a:ext uri="{FF2B5EF4-FFF2-40B4-BE49-F238E27FC236}">
                    <a16:creationId xmlns:a16="http://schemas.microsoft.com/office/drawing/2014/main" id="{F6CA7A2D-6F3C-495E-B35A-8A3BA2F14E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62019" y="3388073"/>
                <a:ext cx="1443566" cy="1443566"/>
              </a:xfrm>
              <a:prstGeom prst="rect">
                <a:avLst/>
              </a:prstGeom>
            </p:spPr>
          </p:pic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B8A0E27A-48F0-4435-9975-52AC4074582B}"/>
                  </a:ext>
                </a:extLst>
              </p:cNvPr>
              <p:cNvSpPr txBox="1"/>
              <p:nvPr/>
            </p:nvSpPr>
            <p:spPr>
              <a:xfrm>
                <a:off x="1920066" y="3782290"/>
                <a:ext cx="9895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PT" sz="4800" b="1" dirty="0">
                    <a:solidFill>
                      <a:srgbClr val="FFFF00"/>
                    </a:solidFill>
                    <a:latin typeface="Abadi" panose="020B0604020202020204" pitchFamily="34" charset="0"/>
                  </a:rPr>
                  <a:t>53</a:t>
                </a:r>
                <a:endParaRPr kumimoji="0" lang="pt-PT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23" name="Imagem 22">
              <a:extLst>
                <a:ext uri="{FF2B5EF4-FFF2-40B4-BE49-F238E27FC236}">
                  <a16:creationId xmlns:a16="http://schemas.microsoft.com/office/drawing/2014/main" id="{2F60F09B-19A2-4DB6-9C65-5C948334D87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718805" y="2235028"/>
              <a:ext cx="2106399" cy="1728908"/>
            </a:xfrm>
            <a:prstGeom prst="rect">
              <a:avLst/>
            </a:prstGeom>
          </p:spPr>
        </p:pic>
      </p:grpSp>
      <p:grpSp>
        <p:nvGrpSpPr>
          <p:cNvPr id="6" name="Agrupar 5">
            <a:extLst>
              <a:ext uri="{FF2B5EF4-FFF2-40B4-BE49-F238E27FC236}">
                <a16:creationId xmlns:a16="http://schemas.microsoft.com/office/drawing/2014/main" id="{73033F26-33B1-46F4-B8CA-91DF2A306665}"/>
              </a:ext>
            </a:extLst>
          </p:cNvPr>
          <p:cNvGrpSpPr/>
          <p:nvPr/>
        </p:nvGrpSpPr>
        <p:grpSpPr>
          <a:xfrm>
            <a:off x="3653804" y="2928173"/>
            <a:ext cx="1970075" cy="2626687"/>
            <a:chOff x="3336462" y="3458491"/>
            <a:chExt cx="1970075" cy="2626687"/>
          </a:xfrm>
        </p:grpSpPr>
        <p:grpSp>
          <p:nvGrpSpPr>
            <p:cNvPr id="22" name="Agrupar 21">
              <a:extLst>
                <a:ext uri="{FF2B5EF4-FFF2-40B4-BE49-F238E27FC236}">
                  <a16:creationId xmlns:a16="http://schemas.microsoft.com/office/drawing/2014/main" id="{F209871C-F165-4367-94EB-F8DE0AFF617C}"/>
                </a:ext>
              </a:extLst>
            </p:cNvPr>
            <p:cNvGrpSpPr/>
            <p:nvPr/>
          </p:nvGrpSpPr>
          <p:grpSpPr>
            <a:xfrm>
              <a:off x="3862971" y="4641612"/>
              <a:ext cx="1443566" cy="1443566"/>
              <a:chOff x="8569520" y="5174312"/>
              <a:chExt cx="1443566" cy="1443566"/>
            </a:xfrm>
          </p:grpSpPr>
          <p:pic>
            <p:nvPicPr>
              <p:cNvPr id="19" name="Imagem 18">
                <a:extLst>
                  <a:ext uri="{FF2B5EF4-FFF2-40B4-BE49-F238E27FC236}">
                    <a16:creationId xmlns:a16="http://schemas.microsoft.com/office/drawing/2014/main" id="{4364C0A0-2FAF-4FD0-A0E2-5BB2855212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569520" y="5174312"/>
                <a:ext cx="1443566" cy="1443566"/>
              </a:xfrm>
              <a:prstGeom prst="rect">
                <a:avLst/>
              </a:prstGeom>
            </p:spPr>
          </p:pic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8982003D-3A00-415E-B373-1E0A69887773}"/>
                  </a:ext>
                </a:extLst>
              </p:cNvPr>
              <p:cNvSpPr txBox="1"/>
              <p:nvPr/>
            </p:nvSpPr>
            <p:spPr>
              <a:xfrm>
                <a:off x="8815377" y="5565439"/>
                <a:ext cx="9895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PT" sz="4800" b="1" dirty="0">
                    <a:solidFill>
                      <a:srgbClr val="FFFF00"/>
                    </a:solidFill>
                    <a:latin typeface="Abadi" panose="020B0604020202020204" pitchFamily="34" charset="0"/>
                  </a:rPr>
                  <a:t>42</a:t>
                </a:r>
                <a:endParaRPr kumimoji="0" lang="pt-PT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28" name="Imagem 27">
              <a:extLst>
                <a:ext uri="{FF2B5EF4-FFF2-40B4-BE49-F238E27FC236}">
                  <a16:creationId xmlns:a16="http://schemas.microsoft.com/office/drawing/2014/main" id="{91C23ECB-21FA-4337-A655-FD02A9D112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336462" y="3458491"/>
              <a:ext cx="1830845" cy="1686846"/>
            </a:xfrm>
            <a:prstGeom prst="rect">
              <a:avLst/>
            </a:prstGeom>
          </p:spPr>
        </p:pic>
      </p:grpSp>
      <p:grpSp>
        <p:nvGrpSpPr>
          <p:cNvPr id="7" name="Agrupar 6">
            <a:extLst>
              <a:ext uri="{FF2B5EF4-FFF2-40B4-BE49-F238E27FC236}">
                <a16:creationId xmlns:a16="http://schemas.microsoft.com/office/drawing/2014/main" id="{7A6E85A4-7639-4B29-8117-F5EAC63B052B}"/>
              </a:ext>
            </a:extLst>
          </p:cNvPr>
          <p:cNvGrpSpPr/>
          <p:nvPr/>
        </p:nvGrpSpPr>
        <p:grpSpPr>
          <a:xfrm>
            <a:off x="6583136" y="1906221"/>
            <a:ext cx="2153374" cy="2642237"/>
            <a:chOff x="7088793" y="3550270"/>
            <a:chExt cx="2153374" cy="2642237"/>
          </a:xfrm>
        </p:grpSpPr>
        <p:grpSp>
          <p:nvGrpSpPr>
            <p:cNvPr id="32" name="Agrupar 31">
              <a:extLst>
                <a:ext uri="{FF2B5EF4-FFF2-40B4-BE49-F238E27FC236}">
                  <a16:creationId xmlns:a16="http://schemas.microsoft.com/office/drawing/2014/main" id="{56092D72-2110-4D53-9621-7A790AAC8F8B}"/>
                </a:ext>
              </a:extLst>
            </p:cNvPr>
            <p:cNvGrpSpPr/>
            <p:nvPr/>
          </p:nvGrpSpPr>
          <p:grpSpPr>
            <a:xfrm flipH="1">
              <a:off x="7088793" y="4747630"/>
              <a:ext cx="1438781" cy="1444877"/>
              <a:chOff x="9201133" y="5102012"/>
              <a:chExt cx="1438781" cy="1444877"/>
            </a:xfrm>
          </p:grpSpPr>
          <p:pic>
            <p:nvPicPr>
              <p:cNvPr id="30" name="Imagem 29">
                <a:extLst>
                  <a:ext uri="{FF2B5EF4-FFF2-40B4-BE49-F238E27FC236}">
                    <a16:creationId xmlns:a16="http://schemas.microsoft.com/office/drawing/2014/main" id="{0237C002-67BB-4948-9012-0BF3D9299D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201133" y="5102012"/>
                <a:ext cx="1438781" cy="1444877"/>
              </a:xfrm>
              <a:prstGeom prst="rect">
                <a:avLst/>
              </a:prstGeom>
            </p:spPr>
          </p:pic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7C0D08F3-7524-4173-A0D4-60E0857D4717}"/>
                  </a:ext>
                </a:extLst>
              </p:cNvPr>
              <p:cNvSpPr txBox="1"/>
              <p:nvPr/>
            </p:nvSpPr>
            <p:spPr>
              <a:xfrm>
                <a:off x="9378608" y="5503221"/>
                <a:ext cx="9895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PT" sz="4800" b="1" dirty="0">
                    <a:solidFill>
                      <a:srgbClr val="FFFF00"/>
                    </a:solidFill>
                    <a:latin typeface="Abadi" panose="020B0604020202020204" pitchFamily="34" charset="0"/>
                  </a:rPr>
                  <a:t>36</a:t>
                </a:r>
                <a:endParaRPr kumimoji="0" lang="pt-PT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29" name="Imagem 28">
              <a:extLst>
                <a:ext uri="{FF2B5EF4-FFF2-40B4-BE49-F238E27FC236}">
                  <a16:creationId xmlns:a16="http://schemas.microsoft.com/office/drawing/2014/main" id="{DD84703F-F106-4C7A-8E5E-271FBBD832D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7123357" y="3550270"/>
              <a:ext cx="2118810" cy="1746120"/>
            </a:xfrm>
            <a:prstGeom prst="rect">
              <a:avLst/>
            </a:prstGeom>
          </p:spPr>
        </p:pic>
      </p:grpSp>
      <p:grpSp>
        <p:nvGrpSpPr>
          <p:cNvPr id="3" name="Agrupar 2">
            <a:extLst>
              <a:ext uri="{FF2B5EF4-FFF2-40B4-BE49-F238E27FC236}">
                <a16:creationId xmlns:a16="http://schemas.microsoft.com/office/drawing/2014/main" id="{9D6D9834-AC92-482F-B366-E09A8FDE3F5A}"/>
              </a:ext>
            </a:extLst>
          </p:cNvPr>
          <p:cNvGrpSpPr/>
          <p:nvPr/>
        </p:nvGrpSpPr>
        <p:grpSpPr>
          <a:xfrm>
            <a:off x="1187025" y="1134803"/>
            <a:ext cx="2124103" cy="2814977"/>
            <a:chOff x="1129687" y="2128885"/>
            <a:chExt cx="2124103" cy="2814977"/>
          </a:xfrm>
        </p:grpSpPr>
        <p:grpSp>
          <p:nvGrpSpPr>
            <p:cNvPr id="2" name="Agrupar 1">
              <a:extLst>
                <a:ext uri="{FF2B5EF4-FFF2-40B4-BE49-F238E27FC236}">
                  <a16:creationId xmlns:a16="http://schemas.microsoft.com/office/drawing/2014/main" id="{52DC3263-64AE-48B4-8AE1-7568075C087E}"/>
                </a:ext>
              </a:extLst>
            </p:cNvPr>
            <p:cNvGrpSpPr/>
            <p:nvPr/>
          </p:nvGrpSpPr>
          <p:grpSpPr>
            <a:xfrm>
              <a:off x="1129687" y="3498985"/>
              <a:ext cx="1438781" cy="1444877"/>
              <a:chOff x="2100358" y="3335451"/>
              <a:chExt cx="1438781" cy="1444877"/>
            </a:xfrm>
          </p:grpSpPr>
          <p:pic>
            <p:nvPicPr>
              <p:cNvPr id="26" name="Imagem 25">
                <a:extLst>
                  <a:ext uri="{FF2B5EF4-FFF2-40B4-BE49-F238E27FC236}">
                    <a16:creationId xmlns:a16="http://schemas.microsoft.com/office/drawing/2014/main" id="{00C940A1-AF3E-4E9B-A3BF-31E32B6DDF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00358" y="3335451"/>
                <a:ext cx="1438781" cy="1444877"/>
              </a:xfrm>
              <a:prstGeom prst="rect">
                <a:avLst/>
              </a:prstGeom>
            </p:spPr>
          </p:pic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307D6736-E3BB-426A-B4FA-8472FDAEB82E}"/>
                  </a:ext>
                </a:extLst>
              </p:cNvPr>
              <p:cNvSpPr txBox="1"/>
              <p:nvPr/>
            </p:nvSpPr>
            <p:spPr>
              <a:xfrm>
                <a:off x="2373086" y="3712547"/>
                <a:ext cx="9895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PT" sz="4800" b="1" dirty="0">
                    <a:solidFill>
                      <a:srgbClr val="FFFF00"/>
                    </a:solidFill>
                    <a:latin typeface="Abadi" panose="020B0604020202020204" pitchFamily="34" charset="0"/>
                  </a:rPr>
                  <a:t>49</a:t>
                </a:r>
                <a:endParaRPr kumimoji="0" lang="pt-PT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34" name="Imagem 33">
              <a:extLst>
                <a:ext uri="{FF2B5EF4-FFF2-40B4-BE49-F238E27FC236}">
                  <a16:creationId xmlns:a16="http://schemas.microsoft.com/office/drawing/2014/main" id="{98E89F0D-4466-4DB1-8B35-57D6E65B982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1134981" y="2128885"/>
              <a:ext cx="2118809" cy="1928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51749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Nuvem 16">
            <a:extLst>
              <a:ext uri="{FF2B5EF4-FFF2-40B4-BE49-F238E27FC236}">
                <a16:creationId xmlns:a16="http://schemas.microsoft.com/office/drawing/2014/main" id="{9C7169E6-0BE4-4E41-8150-AB6ADE87D928}"/>
              </a:ext>
            </a:extLst>
          </p:cNvPr>
          <p:cNvSpPr/>
          <p:nvPr/>
        </p:nvSpPr>
        <p:spPr>
          <a:xfrm>
            <a:off x="4189863" y="131163"/>
            <a:ext cx="3411940" cy="2156669"/>
          </a:xfrm>
          <a:prstGeom prst="cloud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6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" panose="020B0604020202020204" pitchFamily="34" charset="0"/>
                <a:ea typeface="+mn-ea"/>
                <a:cs typeface="+mn-cs"/>
              </a:rPr>
              <a:t>3 x 8</a:t>
            </a:r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DA3CEEFB-68CD-45B4-B990-90F3CDD394A6}"/>
              </a:ext>
            </a:extLst>
          </p:cNvPr>
          <p:cNvGrpSpPr/>
          <p:nvPr/>
        </p:nvGrpSpPr>
        <p:grpSpPr>
          <a:xfrm>
            <a:off x="8608520" y="3377411"/>
            <a:ext cx="2143183" cy="2761373"/>
            <a:chOff x="8718805" y="2235028"/>
            <a:chExt cx="2143183" cy="2761373"/>
          </a:xfrm>
        </p:grpSpPr>
        <p:grpSp>
          <p:nvGrpSpPr>
            <p:cNvPr id="21" name="Agrupar 20">
              <a:extLst>
                <a:ext uri="{FF2B5EF4-FFF2-40B4-BE49-F238E27FC236}">
                  <a16:creationId xmlns:a16="http://schemas.microsoft.com/office/drawing/2014/main" id="{AEACF892-3ABA-4DEA-9D52-3B699E448933}"/>
                </a:ext>
              </a:extLst>
            </p:cNvPr>
            <p:cNvGrpSpPr/>
            <p:nvPr/>
          </p:nvGrpSpPr>
          <p:grpSpPr>
            <a:xfrm>
              <a:off x="9418422" y="3552835"/>
              <a:ext cx="1443566" cy="1443566"/>
              <a:chOff x="1662019" y="3388073"/>
              <a:chExt cx="1443566" cy="1443566"/>
            </a:xfrm>
          </p:grpSpPr>
          <p:pic>
            <p:nvPicPr>
              <p:cNvPr id="10" name="Imagem 9">
                <a:extLst>
                  <a:ext uri="{FF2B5EF4-FFF2-40B4-BE49-F238E27FC236}">
                    <a16:creationId xmlns:a16="http://schemas.microsoft.com/office/drawing/2014/main" id="{F6CA7A2D-6F3C-495E-B35A-8A3BA2F14E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62019" y="3388073"/>
                <a:ext cx="1443566" cy="1443566"/>
              </a:xfrm>
              <a:prstGeom prst="rect">
                <a:avLst/>
              </a:prstGeom>
            </p:spPr>
          </p:pic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B8A0E27A-48F0-4435-9975-52AC4074582B}"/>
                  </a:ext>
                </a:extLst>
              </p:cNvPr>
              <p:cNvSpPr txBox="1"/>
              <p:nvPr/>
            </p:nvSpPr>
            <p:spPr>
              <a:xfrm>
                <a:off x="1920066" y="3782290"/>
                <a:ext cx="9895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PT" sz="4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00"/>
                    </a:solidFill>
                    <a:effectLst/>
                    <a:uLnTx/>
                    <a:uFillTx/>
                    <a:latin typeface="Abadi" panose="020B0604020202020204" pitchFamily="34" charset="0"/>
                    <a:ea typeface="+mn-ea"/>
                    <a:cs typeface="+mn-cs"/>
                  </a:rPr>
                  <a:t>32</a:t>
                </a:r>
                <a:endParaRPr kumimoji="0" lang="pt-PT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23" name="Imagem 22">
              <a:extLst>
                <a:ext uri="{FF2B5EF4-FFF2-40B4-BE49-F238E27FC236}">
                  <a16:creationId xmlns:a16="http://schemas.microsoft.com/office/drawing/2014/main" id="{2F60F09B-19A2-4DB6-9C65-5C948334D87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718805" y="2235028"/>
              <a:ext cx="2106399" cy="1728908"/>
            </a:xfrm>
            <a:prstGeom prst="rect">
              <a:avLst/>
            </a:prstGeom>
          </p:spPr>
        </p:pic>
      </p:grpSp>
      <p:grpSp>
        <p:nvGrpSpPr>
          <p:cNvPr id="6" name="Agrupar 5">
            <a:extLst>
              <a:ext uri="{FF2B5EF4-FFF2-40B4-BE49-F238E27FC236}">
                <a16:creationId xmlns:a16="http://schemas.microsoft.com/office/drawing/2014/main" id="{73033F26-33B1-46F4-B8CA-91DF2A306665}"/>
              </a:ext>
            </a:extLst>
          </p:cNvPr>
          <p:cNvGrpSpPr/>
          <p:nvPr/>
        </p:nvGrpSpPr>
        <p:grpSpPr>
          <a:xfrm>
            <a:off x="3653804" y="2928173"/>
            <a:ext cx="1970075" cy="2626687"/>
            <a:chOff x="3336462" y="3458491"/>
            <a:chExt cx="1970075" cy="2626687"/>
          </a:xfrm>
        </p:grpSpPr>
        <p:grpSp>
          <p:nvGrpSpPr>
            <p:cNvPr id="22" name="Agrupar 21">
              <a:extLst>
                <a:ext uri="{FF2B5EF4-FFF2-40B4-BE49-F238E27FC236}">
                  <a16:creationId xmlns:a16="http://schemas.microsoft.com/office/drawing/2014/main" id="{F209871C-F165-4367-94EB-F8DE0AFF617C}"/>
                </a:ext>
              </a:extLst>
            </p:cNvPr>
            <p:cNvGrpSpPr/>
            <p:nvPr/>
          </p:nvGrpSpPr>
          <p:grpSpPr>
            <a:xfrm>
              <a:off x="3862971" y="4641612"/>
              <a:ext cx="1443566" cy="1443566"/>
              <a:chOff x="8569520" y="5174312"/>
              <a:chExt cx="1443566" cy="1443566"/>
            </a:xfrm>
          </p:grpSpPr>
          <p:pic>
            <p:nvPicPr>
              <p:cNvPr id="19" name="Imagem 18">
                <a:extLst>
                  <a:ext uri="{FF2B5EF4-FFF2-40B4-BE49-F238E27FC236}">
                    <a16:creationId xmlns:a16="http://schemas.microsoft.com/office/drawing/2014/main" id="{4364C0A0-2FAF-4FD0-A0E2-5BB2855212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569520" y="5174312"/>
                <a:ext cx="1443566" cy="1443566"/>
              </a:xfrm>
              <a:prstGeom prst="rect">
                <a:avLst/>
              </a:prstGeom>
            </p:spPr>
          </p:pic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8982003D-3A00-415E-B373-1E0A69887773}"/>
                  </a:ext>
                </a:extLst>
              </p:cNvPr>
              <p:cNvSpPr txBox="1"/>
              <p:nvPr/>
            </p:nvSpPr>
            <p:spPr>
              <a:xfrm>
                <a:off x="8824804" y="5565439"/>
                <a:ext cx="9895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PT" sz="4800" b="1" dirty="0">
                    <a:solidFill>
                      <a:srgbClr val="FFFF00"/>
                    </a:solidFill>
                    <a:latin typeface="Abadi" panose="020B0604020202020204" pitchFamily="34" charset="0"/>
                  </a:rPr>
                  <a:t>24</a:t>
                </a:r>
                <a:endParaRPr kumimoji="0" lang="pt-PT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28" name="Imagem 27">
              <a:extLst>
                <a:ext uri="{FF2B5EF4-FFF2-40B4-BE49-F238E27FC236}">
                  <a16:creationId xmlns:a16="http://schemas.microsoft.com/office/drawing/2014/main" id="{91C23ECB-21FA-4337-A655-FD02A9D112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336462" y="3458491"/>
              <a:ext cx="1830845" cy="1686846"/>
            </a:xfrm>
            <a:prstGeom prst="rect">
              <a:avLst/>
            </a:prstGeom>
          </p:spPr>
        </p:pic>
      </p:grpSp>
      <p:grpSp>
        <p:nvGrpSpPr>
          <p:cNvPr id="7" name="Agrupar 6">
            <a:extLst>
              <a:ext uri="{FF2B5EF4-FFF2-40B4-BE49-F238E27FC236}">
                <a16:creationId xmlns:a16="http://schemas.microsoft.com/office/drawing/2014/main" id="{7A6E85A4-7639-4B29-8117-F5EAC63B052B}"/>
              </a:ext>
            </a:extLst>
          </p:cNvPr>
          <p:cNvGrpSpPr/>
          <p:nvPr/>
        </p:nvGrpSpPr>
        <p:grpSpPr>
          <a:xfrm>
            <a:off x="6583136" y="1906221"/>
            <a:ext cx="2153374" cy="2642237"/>
            <a:chOff x="7088793" y="3550270"/>
            <a:chExt cx="2153374" cy="2642237"/>
          </a:xfrm>
        </p:grpSpPr>
        <p:grpSp>
          <p:nvGrpSpPr>
            <p:cNvPr id="32" name="Agrupar 31">
              <a:extLst>
                <a:ext uri="{FF2B5EF4-FFF2-40B4-BE49-F238E27FC236}">
                  <a16:creationId xmlns:a16="http://schemas.microsoft.com/office/drawing/2014/main" id="{56092D72-2110-4D53-9621-7A790AAC8F8B}"/>
                </a:ext>
              </a:extLst>
            </p:cNvPr>
            <p:cNvGrpSpPr/>
            <p:nvPr/>
          </p:nvGrpSpPr>
          <p:grpSpPr>
            <a:xfrm flipH="1">
              <a:off x="7088793" y="4747630"/>
              <a:ext cx="1438781" cy="1444877"/>
              <a:chOff x="9201133" y="5102012"/>
              <a:chExt cx="1438781" cy="1444877"/>
            </a:xfrm>
          </p:grpSpPr>
          <p:pic>
            <p:nvPicPr>
              <p:cNvPr id="30" name="Imagem 29">
                <a:extLst>
                  <a:ext uri="{FF2B5EF4-FFF2-40B4-BE49-F238E27FC236}">
                    <a16:creationId xmlns:a16="http://schemas.microsoft.com/office/drawing/2014/main" id="{0237C002-67BB-4948-9012-0BF3D9299D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201133" y="5102012"/>
                <a:ext cx="1438781" cy="1444877"/>
              </a:xfrm>
              <a:prstGeom prst="rect">
                <a:avLst/>
              </a:prstGeom>
            </p:spPr>
          </p:pic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7C0D08F3-7524-4173-A0D4-60E0857D4717}"/>
                  </a:ext>
                </a:extLst>
              </p:cNvPr>
              <p:cNvSpPr txBox="1"/>
              <p:nvPr/>
            </p:nvSpPr>
            <p:spPr>
              <a:xfrm>
                <a:off x="9406889" y="5503221"/>
                <a:ext cx="9895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PT" sz="4800" b="1" dirty="0">
                    <a:solidFill>
                      <a:srgbClr val="FFFF00"/>
                    </a:solidFill>
                    <a:latin typeface="Abadi" panose="020B0604020202020204" pitchFamily="34" charset="0"/>
                  </a:rPr>
                  <a:t>18</a:t>
                </a:r>
                <a:endParaRPr kumimoji="0" lang="pt-PT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29" name="Imagem 28">
              <a:extLst>
                <a:ext uri="{FF2B5EF4-FFF2-40B4-BE49-F238E27FC236}">
                  <a16:creationId xmlns:a16="http://schemas.microsoft.com/office/drawing/2014/main" id="{DD84703F-F106-4C7A-8E5E-271FBBD832D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7123357" y="3550270"/>
              <a:ext cx="2118810" cy="1746120"/>
            </a:xfrm>
            <a:prstGeom prst="rect">
              <a:avLst/>
            </a:prstGeom>
          </p:spPr>
        </p:pic>
      </p:grpSp>
      <p:grpSp>
        <p:nvGrpSpPr>
          <p:cNvPr id="3" name="Agrupar 2">
            <a:extLst>
              <a:ext uri="{FF2B5EF4-FFF2-40B4-BE49-F238E27FC236}">
                <a16:creationId xmlns:a16="http://schemas.microsoft.com/office/drawing/2014/main" id="{9D6D9834-AC92-482F-B366-E09A8FDE3F5A}"/>
              </a:ext>
            </a:extLst>
          </p:cNvPr>
          <p:cNvGrpSpPr/>
          <p:nvPr/>
        </p:nvGrpSpPr>
        <p:grpSpPr>
          <a:xfrm>
            <a:off x="1187025" y="1134803"/>
            <a:ext cx="2124103" cy="2814977"/>
            <a:chOff x="1129687" y="2128885"/>
            <a:chExt cx="2124103" cy="2814977"/>
          </a:xfrm>
        </p:grpSpPr>
        <p:grpSp>
          <p:nvGrpSpPr>
            <p:cNvPr id="2" name="Agrupar 1">
              <a:extLst>
                <a:ext uri="{FF2B5EF4-FFF2-40B4-BE49-F238E27FC236}">
                  <a16:creationId xmlns:a16="http://schemas.microsoft.com/office/drawing/2014/main" id="{52DC3263-64AE-48B4-8AE1-7568075C087E}"/>
                </a:ext>
              </a:extLst>
            </p:cNvPr>
            <p:cNvGrpSpPr/>
            <p:nvPr/>
          </p:nvGrpSpPr>
          <p:grpSpPr>
            <a:xfrm>
              <a:off x="1129687" y="3498985"/>
              <a:ext cx="1438781" cy="1444877"/>
              <a:chOff x="2100358" y="3335451"/>
              <a:chExt cx="1438781" cy="1444877"/>
            </a:xfrm>
          </p:grpSpPr>
          <p:pic>
            <p:nvPicPr>
              <p:cNvPr id="26" name="Imagem 25">
                <a:extLst>
                  <a:ext uri="{FF2B5EF4-FFF2-40B4-BE49-F238E27FC236}">
                    <a16:creationId xmlns:a16="http://schemas.microsoft.com/office/drawing/2014/main" id="{00C940A1-AF3E-4E9B-A3BF-31E32B6DDF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00358" y="3335451"/>
                <a:ext cx="1438781" cy="1444877"/>
              </a:xfrm>
              <a:prstGeom prst="rect">
                <a:avLst/>
              </a:prstGeom>
            </p:spPr>
          </p:pic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307D6736-E3BB-426A-B4FA-8472FDAEB82E}"/>
                  </a:ext>
                </a:extLst>
              </p:cNvPr>
              <p:cNvSpPr txBox="1"/>
              <p:nvPr/>
            </p:nvSpPr>
            <p:spPr>
              <a:xfrm>
                <a:off x="2324968" y="3727233"/>
                <a:ext cx="9895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PT" sz="4800" b="1" dirty="0">
                    <a:solidFill>
                      <a:srgbClr val="FFFF00"/>
                    </a:solidFill>
                    <a:latin typeface="Abadi" panose="020B0604020202020204" pitchFamily="34" charset="0"/>
                  </a:rPr>
                  <a:t>16</a:t>
                </a:r>
                <a:endParaRPr kumimoji="0" lang="pt-PT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34" name="Imagem 33">
              <a:extLst>
                <a:ext uri="{FF2B5EF4-FFF2-40B4-BE49-F238E27FC236}">
                  <a16:creationId xmlns:a16="http://schemas.microsoft.com/office/drawing/2014/main" id="{98E89F0D-4466-4DB1-8B35-57D6E65B982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1134981" y="2128885"/>
              <a:ext cx="2118809" cy="1928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5375475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Agrupar 20">
            <a:extLst>
              <a:ext uri="{FF2B5EF4-FFF2-40B4-BE49-F238E27FC236}">
                <a16:creationId xmlns:a16="http://schemas.microsoft.com/office/drawing/2014/main" id="{AEACF892-3ABA-4DEA-9D52-3B699E448933}"/>
              </a:ext>
            </a:extLst>
          </p:cNvPr>
          <p:cNvGrpSpPr/>
          <p:nvPr/>
        </p:nvGrpSpPr>
        <p:grpSpPr>
          <a:xfrm>
            <a:off x="1243463" y="2296845"/>
            <a:ext cx="1862122" cy="2534794"/>
            <a:chOff x="1243463" y="2296845"/>
            <a:chExt cx="1862122" cy="2534794"/>
          </a:xfrm>
        </p:grpSpPr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60E1F213-56F1-4640-A634-D472FA5470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243463" y="2296845"/>
              <a:ext cx="1745125" cy="1420083"/>
            </a:xfrm>
            <a:prstGeom prst="rect">
              <a:avLst/>
            </a:prstGeom>
          </p:spPr>
        </p:pic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F6CA7A2D-6F3C-495E-B35A-8A3BA2F14E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62019" y="3388073"/>
              <a:ext cx="1443566" cy="1443566"/>
            </a:xfrm>
            <a:prstGeom prst="rect">
              <a:avLst/>
            </a:prstGeom>
          </p:spPr>
        </p:pic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B8A0E27A-48F0-4435-9975-52AC4074582B}"/>
                </a:ext>
              </a:extLst>
            </p:cNvPr>
            <p:cNvSpPr txBox="1"/>
            <p:nvPr/>
          </p:nvSpPr>
          <p:spPr>
            <a:xfrm>
              <a:off x="1920066" y="3782290"/>
              <a:ext cx="9895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4800" b="1" dirty="0">
                  <a:solidFill>
                    <a:srgbClr val="FFFF00"/>
                  </a:solidFill>
                  <a:latin typeface="Abadi" panose="020B0604020202020204" pitchFamily="34" charset="0"/>
                </a:rPr>
                <a:t>28</a:t>
              </a:r>
              <a:endParaRPr lang="pt-PT" b="1" dirty="0">
                <a:solidFill>
                  <a:srgbClr val="FFFF00"/>
                </a:solidFill>
                <a:latin typeface="Abadi" panose="020B0604020202020204" pitchFamily="34" charset="0"/>
              </a:endParaRPr>
            </a:p>
          </p:txBody>
        </p:sp>
      </p:grpSp>
      <p:sp>
        <p:nvSpPr>
          <p:cNvPr id="17" name="Nuvem 16">
            <a:extLst>
              <a:ext uri="{FF2B5EF4-FFF2-40B4-BE49-F238E27FC236}">
                <a16:creationId xmlns:a16="http://schemas.microsoft.com/office/drawing/2014/main" id="{9C7169E6-0BE4-4E41-8150-AB6ADE87D928}"/>
              </a:ext>
            </a:extLst>
          </p:cNvPr>
          <p:cNvSpPr/>
          <p:nvPr/>
        </p:nvSpPr>
        <p:spPr>
          <a:xfrm>
            <a:off x="4189863" y="131163"/>
            <a:ext cx="3411940" cy="2156669"/>
          </a:xfrm>
          <a:prstGeom prst="cloud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6600" b="1" dirty="0">
                <a:solidFill>
                  <a:schemeClr val="tx1"/>
                </a:solidFill>
                <a:latin typeface="Abadi" panose="020B0604020202020204" pitchFamily="34" charset="0"/>
              </a:rPr>
              <a:t>4 x 9</a:t>
            </a:r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F209871C-F165-4367-94EB-F8DE0AFF617C}"/>
              </a:ext>
            </a:extLst>
          </p:cNvPr>
          <p:cNvGrpSpPr/>
          <p:nvPr/>
        </p:nvGrpSpPr>
        <p:grpSpPr>
          <a:xfrm>
            <a:off x="4105153" y="3716928"/>
            <a:ext cx="1960461" cy="2586193"/>
            <a:chOff x="8569520" y="4031685"/>
            <a:chExt cx="1960461" cy="2586193"/>
          </a:xfrm>
        </p:grpSpPr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89F26250-B7A8-4686-ADC6-1FF3403C71F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8610464" y="4031685"/>
              <a:ext cx="1919517" cy="1581882"/>
            </a:xfrm>
            <a:prstGeom prst="rect">
              <a:avLst/>
            </a:prstGeom>
          </p:spPr>
        </p:pic>
        <p:pic>
          <p:nvPicPr>
            <p:cNvPr id="19" name="Imagem 18">
              <a:extLst>
                <a:ext uri="{FF2B5EF4-FFF2-40B4-BE49-F238E27FC236}">
                  <a16:creationId xmlns:a16="http://schemas.microsoft.com/office/drawing/2014/main" id="{4364C0A0-2FAF-4FD0-A0E2-5BB2855212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69520" y="5174312"/>
              <a:ext cx="1443566" cy="1443566"/>
            </a:xfrm>
            <a:prstGeom prst="rect">
              <a:avLst/>
            </a:prstGeom>
          </p:spPr>
        </p:pic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8982003D-3A00-415E-B373-1E0A69887773}"/>
                </a:ext>
              </a:extLst>
            </p:cNvPr>
            <p:cNvSpPr txBox="1"/>
            <p:nvPr/>
          </p:nvSpPr>
          <p:spPr>
            <a:xfrm>
              <a:off x="8834231" y="5593720"/>
              <a:ext cx="9895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4800" b="1" dirty="0">
                  <a:solidFill>
                    <a:srgbClr val="FFFF00"/>
                  </a:solidFill>
                  <a:latin typeface="Abadi" panose="020B0604020202020204" pitchFamily="34" charset="0"/>
                </a:rPr>
                <a:t>36</a:t>
              </a:r>
              <a:endParaRPr lang="pt-PT" b="1" dirty="0">
                <a:solidFill>
                  <a:srgbClr val="FFFF00"/>
                </a:solidFill>
                <a:latin typeface="Abadi" panose="020B0604020202020204" pitchFamily="34" charset="0"/>
              </a:endParaRP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0CCD7F6A-87F5-46D7-9617-944E543B1205}"/>
              </a:ext>
            </a:extLst>
          </p:cNvPr>
          <p:cNvGrpSpPr/>
          <p:nvPr/>
        </p:nvGrpSpPr>
        <p:grpSpPr>
          <a:xfrm>
            <a:off x="6641002" y="2321014"/>
            <a:ext cx="1922035" cy="2510625"/>
            <a:chOff x="6641002" y="2321014"/>
            <a:chExt cx="1922035" cy="2510625"/>
          </a:xfrm>
        </p:grpSpPr>
        <p:pic>
          <p:nvPicPr>
            <p:cNvPr id="23" name="Imagem 22">
              <a:extLst>
                <a:ext uri="{FF2B5EF4-FFF2-40B4-BE49-F238E27FC236}">
                  <a16:creationId xmlns:a16="http://schemas.microsoft.com/office/drawing/2014/main" id="{CA359351-0EF4-45AE-BF39-AEE039B4910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641002" y="2321014"/>
              <a:ext cx="1921602" cy="1519104"/>
            </a:xfrm>
            <a:prstGeom prst="rect">
              <a:avLst/>
            </a:prstGeom>
          </p:spPr>
        </p:pic>
        <p:pic>
          <p:nvPicPr>
            <p:cNvPr id="25" name="Imagem 24">
              <a:extLst>
                <a:ext uri="{FF2B5EF4-FFF2-40B4-BE49-F238E27FC236}">
                  <a16:creationId xmlns:a16="http://schemas.microsoft.com/office/drawing/2014/main" id="{C590527B-E661-42A6-9196-AEA84DEA084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124256" y="3386762"/>
              <a:ext cx="1438781" cy="1444877"/>
            </a:xfrm>
            <a:prstGeom prst="rect">
              <a:avLst/>
            </a:prstGeom>
          </p:spPr>
        </p:pic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02538C04-3E2B-451F-BBEC-38E7F04B311C}"/>
                </a:ext>
              </a:extLst>
            </p:cNvPr>
            <p:cNvSpPr txBox="1"/>
            <p:nvPr/>
          </p:nvSpPr>
          <p:spPr>
            <a:xfrm>
              <a:off x="7370772" y="3773130"/>
              <a:ext cx="9895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4800" b="1" dirty="0">
                  <a:solidFill>
                    <a:srgbClr val="FFFF00"/>
                  </a:solidFill>
                  <a:latin typeface="Abadi" panose="020B0604020202020204" pitchFamily="34" charset="0"/>
                </a:rPr>
                <a:t>32</a:t>
              </a:r>
              <a:endParaRPr lang="pt-PT" b="1" dirty="0">
                <a:solidFill>
                  <a:srgbClr val="FFFF00"/>
                </a:solidFill>
                <a:latin typeface="Abadi" panose="020B0604020202020204" pitchFamily="34" charset="0"/>
              </a:endParaRPr>
            </a:p>
          </p:txBody>
        </p:sp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56092D72-2110-4D53-9621-7A790AAC8F8B}"/>
              </a:ext>
            </a:extLst>
          </p:cNvPr>
          <p:cNvGrpSpPr/>
          <p:nvPr/>
        </p:nvGrpSpPr>
        <p:grpSpPr>
          <a:xfrm>
            <a:off x="9201133" y="3716928"/>
            <a:ext cx="2118809" cy="2829961"/>
            <a:chOff x="9201133" y="3716928"/>
            <a:chExt cx="2118809" cy="2829961"/>
          </a:xfrm>
        </p:grpSpPr>
        <p:pic>
          <p:nvPicPr>
            <p:cNvPr id="29" name="Imagem 28">
              <a:extLst>
                <a:ext uri="{FF2B5EF4-FFF2-40B4-BE49-F238E27FC236}">
                  <a16:creationId xmlns:a16="http://schemas.microsoft.com/office/drawing/2014/main" id="{05AB3188-B203-4102-9391-1FA6C1A857E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9201133" y="3716928"/>
              <a:ext cx="2118809" cy="1816122"/>
            </a:xfrm>
            <a:prstGeom prst="rect">
              <a:avLst/>
            </a:prstGeom>
          </p:spPr>
        </p:pic>
        <p:pic>
          <p:nvPicPr>
            <p:cNvPr id="30" name="Imagem 29">
              <a:extLst>
                <a:ext uri="{FF2B5EF4-FFF2-40B4-BE49-F238E27FC236}">
                  <a16:creationId xmlns:a16="http://schemas.microsoft.com/office/drawing/2014/main" id="{0237C002-67BB-4948-9012-0BF3D9299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201133" y="5102012"/>
              <a:ext cx="1438781" cy="1444877"/>
            </a:xfrm>
            <a:prstGeom prst="rect">
              <a:avLst/>
            </a:prstGeom>
          </p:spPr>
        </p:pic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7C0D08F3-7524-4173-A0D4-60E0857D4717}"/>
                </a:ext>
              </a:extLst>
            </p:cNvPr>
            <p:cNvSpPr txBox="1"/>
            <p:nvPr/>
          </p:nvSpPr>
          <p:spPr>
            <a:xfrm>
              <a:off x="9482305" y="5474940"/>
              <a:ext cx="9895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4800" b="1" dirty="0">
                  <a:solidFill>
                    <a:srgbClr val="FFFF00"/>
                  </a:solidFill>
                  <a:latin typeface="Abadi" panose="020B0604020202020204" pitchFamily="34" charset="0"/>
                </a:rPr>
                <a:t>42</a:t>
              </a:r>
              <a:endParaRPr lang="pt-PT" b="1" dirty="0">
                <a:solidFill>
                  <a:srgbClr val="FFFF00"/>
                </a:solidFill>
                <a:latin typeface="Abadi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9212216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Nuvem 16">
            <a:extLst>
              <a:ext uri="{FF2B5EF4-FFF2-40B4-BE49-F238E27FC236}">
                <a16:creationId xmlns:a16="http://schemas.microsoft.com/office/drawing/2014/main" id="{9C7169E6-0BE4-4E41-8150-AB6ADE87D928}"/>
              </a:ext>
            </a:extLst>
          </p:cNvPr>
          <p:cNvSpPr/>
          <p:nvPr/>
        </p:nvSpPr>
        <p:spPr>
          <a:xfrm>
            <a:off x="4189863" y="131163"/>
            <a:ext cx="3411940" cy="2156669"/>
          </a:xfrm>
          <a:prstGeom prst="cloud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6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" panose="020B0604020202020204" pitchFamily="34" charset="0"/>
                <a:ea typeface="+mn-ea"/>
                <a:cs typeface="+mn-cs"/>
              </a:rPr>
              <a:t>8 x 7</a:t>
            </a:r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F209871C-F165-4367-94EB-F8DE0AFF617C}"/>
              </a:ext>
            </a:extLst>
          </p:cNvPr>
          <p:cNvGrpSpPr/>
          <p:nvPr/>
        </p:nvGrpSpPr>
        <p:grpSpPr>
          <a:xfrm>
            <a:off x="3905592" y="2213550"/>
            <a:ext cx="1960461" cy="2586193"/>
            <a:chOff x="8569520" y="4031685"/>
            <a:chExt cx="1960461" cy="2586193"/>
          </a:xfrm>
        </p:grpSpPr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89F26250-B7A8-4686-ADC6-1FF3403C71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8610464" y="4031685"/>
              <a:ext cx="1919517" cy="1581882"/>
            </a:xfrm>
            <a:prstGeom prst="rect">
              <a:avLst/>
            </a:prstGeom>
          </p:spPr>
        </p:pic>
        <p:pic>
          <p:nvPicPr>
            <p:cNvPr id="19" name="Imagem 18">
              <a:extLst>
                <a:ext uri="{FF2B5EF4-FFF2-40B4-BE49-F238E27FC236}">
                  <a16:creationId xmlns:a16="http://schemas.microsoft.com/office/drawing/2014/main" id="{4364C0A0-2FAF-4FD0-A0E2-5BB2855212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69520" y="5174312"/>
              <a:ext cx="1443566" cy="1443566"/>
            </a:xfrm>
            <a:prstGeom prst="rect">
              <a:avLst/>
            </a:prstGeom>
          </p:spPr>
        </p:pic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8982003D-3A00-415E-B373-1E0A69887773}"/>
                </a:ext>
              </a:extLst>
            </p:cNvPr>
            <p:cNvSpPr txBox="1"/>
            <p:nvPr/>
          </p:nvSpPr>
          <p:spPr>
            <a:xfrm>
              <a:off x="8824804" y="5565439"/>
              <a:ext cx="9895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PT" sz="4800" b="1" dirty="0">
                  <a:solidFill>
                    <a:srgbClr val="FFFF00"/>
                  </a:solidFill>
                  <a:latin typeface="Abadi" panose="020B0604020202020204" pitchFamily="34" charset="0"/>
                </a:rPr>
                <a:t>56</a:t>
              </a:r>
              <a:endParaRPr kumimoji="0" lang="pt-PT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badi" panose="020B0604020202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56092D72-2110-4D53-9621-7A790AAC8F8B}"/>
              </a:ext>
            </a:extLst>
          </p:cNvPr>
          <p:cNvGrpSpPr/>
          <p:nvPr/>
        </p:nvGrpSpPr>
        <p:grpSpPr>
          <a:xfrm flipH="1">
            <a:off x="8724861" y="1812006"/>
            <a:ext cx="2118809" cy="2829961"/>
            <a:chOff x="9201133" y="3716928"/>
            <a:chExt cx="2118809" cy="2829961"/>
          </a:xfrm>
        </p:grpSpPr>
        <p:pic>
          <p:nvPicPr>
            <p:cNvPr id="29" name="Imagem 28">
              <a:extLst>
                <a:ext uri="{FF2B5EF4-FFF2-40B4-BE49-F238E27FC236}">
                  <a16:creationId xmlns:a16="http://schemas.microsoft.com/office/drawing/2014/main" id="{05AB3188-B203-4102-9391-1FA6C1A857E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9201133" y="3716928"/>
              <a:ext cx="2118809" cy="1816122"/>
            </a:xfrm>
            <a:prstGeom prst="rect">
              <a:avLst/>
            </a:prstGeom>
          </p:spPr>
        </p:pic>
        <p:pic>
          <p:nvPicPr>
            <p:cNvPr id="30" name="Imagem 29">
              <a:extLst>
                <a:ext uri="{FF2B5EF4-FFF2-40B4-BE49-F238E27FC236}">
                  <a16:creationId xmlns:a16="http://schemas.microsoft.com/office/drawing/2014/main" id="{0237C002-67BB-4948-9012-0BF3D9299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201133" y="5102012"/>
              <a:ext cx="1438781" cy="1444877"/>
            </a:xfrm>
            <a:prstGeom prst="rect">
              <a:avLst/>
            </a:prstGeom>
          </p:spPr>
        </p:pic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7C0D08F3-7524-4173-A0D4-60E0857D4717}"/>
                </a:ext>
              </a:extLst>
            </p:cNvPr>
            <p:cNvSpPr txBox="1"/>
            <p:nvPr/>
          </p:nvSpPr>
          <p:spPr>
            <a:xfrm>
              <a:off x="9425743" y="5408951"/>
              <a:ext cx="9895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PT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badi" panose="020B0604020202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2" name="Agrupar 1">
            <a:extLst>
              <a:ext uri="{FF2B5EF4-FFF2-40B4-BE49-F238E27FC236}">
                <a16:creationId xmlns:a16="http://schemas.microsoft.com/office/drawing/2014/main" id="{52DC3263-64AE-48B4-8AE1-7568075C087E}"/>
              </a:ext>
            </a:extLst>
          </p:cNvPr>
          <p:cNvGrpSpPr/>
          <p:nvPr/>
        </p:nvGrpSpPr>
        <p:grpSpPr>
          <a:xfrm>
            <a:off x="6347352" y="3828294"/>
            <a:ext cx="1921602" cy="2489421"/>
            <a:chOff x="1617537" y="2290907"/>
            <a:chExt cx="1921602" cy="2489421"/>
          </a:xfrm>
        </p:grpSpPr>
        <p:pic>
          <p:nvPicPr>
            <p:cNvPr id="24" name="Imagem 23">
              <a:extLst>
                <a:ext uri="{FF2B5EF4-FFF2-40B4-BE49-F238E27FC236}">
                  <a16:creationId xmlns:a16="http://schemas.microsoft.com/office/drawing/2014/main" id="{8C808E78-EEE9-4A17-9AD3-5225544BDDD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617537" y="2290907"/>
              <a:ext cx="1921602" cy="1519104"/>
            </a:xfrm>
            <a:prstGeom prst="rect">
              <a:avLst/>
            </a:prstGeom>
          </p:spPr>
        </p:pic>
        <p:pic>
          <p:nvPicPr>
            <p:cNvPr id="26" name="Imagem 25">
              <a:extLst>
                <a:ext uri="{FF2B5EF4-FFF2-40B4-BE49-F238E27FC236}">
                  <a16:creationId xmlns:a16="http://schemas.microsoft.com/office/drawing/2014/main" id="{00C940A1-AF3E-4E9B-A3BF-31E32B6DDF4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100358" y="3335451"/>
              <a:ext cx="1438781" cy="1444877"/>
            </a:xfrm>
            <a:prstGeom prst="rect">
              <a:avLst/>
            </a:prstGeom>
          </p:spPr>
        </p:pic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307D6736-E3BB-426A-B4FA-8472FDAEB82E}"/>
                </a:ext>
              </a:extLst>
            </p:cNvPr>
            <p:cNvSpPr txBox="1"/>
            <p:nvPr/>
          </p:nvSpPr>
          <p:spPr>
            <a:xfrm>
              <a:off x="2343822" y="3717806"/>
              <a:ext cx="9895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PT" sz="4800" b="1" dirty="0">
                  <a:solidFill>
                    <a:srgbClr val="FFFF00"/>
                  </a:solidFill>
                  <a:latin typeface="Abadi" panose="020B0604020202020204" pitchFamily="34" charset="0"/>
                </a:rPr>
                <a:t>63</a:t>
              </a:r>
              <a:endParaRPr kumimoji="0" lang="pt-PT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badi" panose="020B0604020202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3" name="Agrupar 2">
            <a:extLst>
              <a:ext uri="{FF2B5EF4-FFF2-40B4-BE49-F238E27FC236}">
                <a16:creationId xmlns:a16="http://schemas.microsoft.com/office/drawing/2014/main" id="{90D6379B-70FB-4A93-925B-CA54927CC6CF}"/>
              </a:ext>
            </a:extLst>
          </p:cNvPr>
          <p:cNvGrpSpPr/>
          <p:nvPr/>
        </p:nvGrpSpPr>
        <p:grpSpPr>
          <a:xfrm>
            <a:off x="868567" y="3437071"/>
            <a:ext cx="2038831" cy="2747088"/>
            <a:chOff x="6438740" y="1735871"/>
            <a:chExt cx="2038831" cy="2747088"/>
          </a:xfrm>
        </p:grpSpPr>
        <p:grpSp>
          <p:nvGrpSpPr>
            <p:cNvPr id="21" name="Agrupar 20">
              <a:extLst>
                <a:ext uri="{FF2B5EF4-FFF2-40B4-BE49-F238E27FC236}">
                  <a16:creationId xmlns:a16="http://schemas.microsoft.com/office/drawing/2014/main" id="{AEACF892-3ABA-4DEA-9D52-3B699E448933}"/>
                </a:ext>
              </a:extLst>
            </p:cNvPr>
            <p:cNvGrpSpPr/>
            <p:nvPr/>
          </p:nvGrpSpPr>
          <p:grpSpPr>
            <a:xfrm>
              <a:off x="7006709" y="3039393"/>
              <a:ext cx="1443566" cy="1443566"/>
              <a:chOff x="1662019" y="3388073"/>
              <a:chExt cx="1443566" cy="1443566"/>
            </a:xfrm>
          </p:grpSpPr>
          <p:pic>
            <p:nvPicPr>
              <p:cNvPr id="10" name="Imagem 9">
                <a:extLst>
                  <a:ext uri="{FF2B5EF4-FFF2-40B4-BE49-F238E27FC236}">
                    <a16:creationId xmlns:a16="http://schemas.microsoft.com/office/drawing/2014/main" id="{F6CA7A2D-6F3C-495E-B35A-8A3BA2F14E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62019" y="3388073"/>
                <a:ext cx="1443566" cy="1443566"/>
              </a:xfrm>
              <a:prstGeom prst="rect">
                <a:avLst/>
              </a:prstGeom>
            </p:spPr>
          </p:pic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B8A0E27A-48F0-4435-9975-52AC4074582B}"/>
                  </a:ext>
                </a:extLst>
              </p:cNvPr>
              <p:cNvSpPr txBox="1"/>
              <p:nvPr/>
            </p:nvSpPr>
            <p:spPr>
              <a:xfrm>
                <a:off x="1920066" y="3744582"/>
                <a:ext cx="9895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PT" sz="4800" b="1" dirty="0">
                    <a:solidFill>
                      <a:srgbClr val="FFFF00"/>
                    </a:solidFill>
                    <a:latin typeface="Abadi" panose="020B0604020202020204" pitchFamily="34" charset="0"/>
                  </a:rPr>
                  <a:t>36</a:t>
                </a:r>
                <a:endParaRPr kumimoji="0" lang="pt-PT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23" name="Imagem 22">
              <a:extLst>
                <a:ext uri="{FF2B5EF4-FFF2-40B4-BE49-F238E27FC236}">
                  <a16:creationId xmlns:a16="http://schemas.microsoft.com/office/drawing/2014/main" id="{9E4BD53F-D933-4075-9B14-7FF73C8615C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438740" y="1735871"/>
              <a:ext cx="2038831" cy="1855483"/>
            </a:xfrm>
            <a:prstGeom prst="rect">
              <a:avLst/>
            </a:prstGeom>
          </p:spPr>
        </p:pic>
      </p:grp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164C7F09-73AB-40CC-9F15-63857B1BAFC3}"/>
              </a:ext>
            </a:extLst>
          </p:cNvPr>
          <p:cNvSpPr txBox="1"/>
          <p:nvPr/>
        </p:nvSpPr>
        <p:spPr>
          <a:xfrm>
            <a:off x="9695490" y="3596933"/>
            <a:ext cx="9895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4800" b="1" dirty="0">
                <a:solidFill>
                  <a:srgbClr val="FFFF00"/>
                </a:solidFill>
                <a:latin typeface="Abadi" panose="020B0604020202020204" pitchFamily="34" charset="0"/>
              </a:rPr>
              <a:t>54</a:t>
            </a:r>
            <a:endParaRPr kumimoji="0" lang="pt-PT" sz="1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badi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967554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Nuvem 16">
            <a:extLst>
              <a:ext uri="{FF2B5EF4-FFF2-40B4-BE49-F238E27FC236}">
                <a16:creationId xmlns:a16="http://schemas.microsoft.com/office/drawing/2014/main" id="{9C7169E6-0BE4-4E41-8150-AB6ADE87D928}"/>
              </a:ext>
            </a:extLst>
          </p:cNvPr>
          <p:cNvSpPr/>
          <p:nvPr/>
        </p:nvSpPr>
        <p:spPr>
          <a:xfrm>
            <a:off x="4189863" y="131163"/>
            <a:ext cx="3411940" cy="2156669"/>
          </a:xfrm>
          <a:prstGeom prst="cloud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6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" panose="020B0604020202020204" pitchFamily="34" charset="0"/>
                <a:ea typeface="+mn-ea"/>
                <a:cs typeface="+mn-cs"/>
              </a:rPr>
              <a:t>6 x 0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7C5514D5-E26D-4913-A8F9-A88E4D3A48F7}"/>
              </a:ext>
            </a:extLst>
          </p:cNvPr>
          <p:cNvGrpSpPr/>
          <p:nvPr/>
        </p:nvGrpSpPr>
        <p:grpSpPr>
          <a:xfrm>
            <a:off x="3535420" y="2661316"/>
            <a:ext cx="1921602" cy="2503795"/>
            <a:chOff x="3738909" y="3051065"/>
            <a:chExt cx="1921602" cy="2503795"/>
          </a:xfrm>
        </p:grpSpPr>
        <p:grpSp>
          <p:nvGrpSpPr>
            <p:cNvPr id="22" name="Agrupar 21">
              <a:extLst>
                <a:ext uri="{FF2B5EF4-FFF2-40B4-BE49-F238E27FC236}">
                  <a16:creationId xmlns:a16="http://schemas.microsoft.com/office/drawing/2014/main" id="{F209871C-F165-4367-94EB-F8DE0AFF617C}"/>
                </a:ext>
              </a:extLst>
            </p:cNvPr>
            <p:cNvGrpSpPr/>
            <p:nvPr/>
          </p:nvGrpSpPr>
          <p:grpSpPr>
            <a:xfrm>
              <a:off x="4180313" y="4111294"/>
              <a:ext cx="1443566" cy="1443566"/>
              <a:chOff x="8569520" y="5174312"/>
              <a:chExt cx="1443566" cy="1443566"/>
            </a:xfrm>
          </p:grpSpPr>
          <p:pic>
            <p:nvPicPr>
              <p:cNvPr id="19" name="Imagem 18">
                <a:extLst>
                  <a:ext uri="{FF2B5EF4-FFF2-40B4-BE49-F238E27FC236}">
                    <a16:creationId xmlns:a16="http://schemas.microsoft.com/office/drawing/2014/main" id="{4364C0A0-2FAF-4FD0-A0E2-5BB2855212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569520" y="5174312"/>
                <a:ext cx="1443566" cy="1443566"/>
              </a:xfrm>
              <a:prstGeom prst="rect">
                <a:avLst/>
              </a:prstGeom>
            </p:spPr>
          </p:pic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8982003D-3A00-415E-B373-1E0A69887773}"/>
                  </a:ext>
                </a:extLst>
              </p:cNvPr>
              <p:cNvSpPr txBox="1"/>
              <p:nvPr/>
            </p:nvSpPr>
            <p:spPr>
              <a:xfrm>
                <a:off x="8655118" y="5574866"/>
                <a:ext cx="9895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PT" sz="4800" b="1" dirty="0">
                    <a:solidFill>
                      <a:srgbClr val="FFFF00"/>
                    </a:solidFill>
                    <a:latin typeface="Abadi" panose="020B0604020202020204" pitchFamily="34" charset="0"/>
                  </a:rPr>
                  <a:t>  1</a:t>
                </a:r>
                <a:endParaRPr kumimoji="0" lang="pt-PT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24" name="Imagem 23">
              <a:extLst>
                <a:ext uri="{FF2B5EF4-FFF2-40B4-BE49-F238E27FC236}">
                  <a16:creationId xmlns:a16="http://schemas.microsoft.com/office/drawing/2014/main" id="{6AD63969-3049-4192-A7F3-AE99140D33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738909" y="3051065"/>
              <a:ext cx="1921602" cy="1519104"/>
            </a:xfrm>
            <a:prstGeom prst="rect">
              <a:avLst/>
            </a:prstGeom>
          </p:spPr>
        </p:pic>
      </p:grpSp>
      <p:grpSp>
        <p:nvGrpSpPr>
          <p:cNvPr id="5" name="Agrupar 4">
            <a:extLst>
              <a:ext uri="{FF2B5EF4-FFF2-40B4-BE49-F238E27FC236}">
                <a16:creationId xmlns:a16="http://schemas.microsoft.com/office/drawing/2014/main" id="{8D51846D-8993-4E21-87A1-FF5EF00EC383}"/>
              </a:ext>
            </a:extLst>
          </p:cNvPr>
          <p:cNvGrpSpPr/>
          <p:nvPr/>
        </p:nvGrpSpPr>
        <p:grpSpPr>
          <a:xfrm>
            <a:off x="6109690" y="2714264"/>
            <a:ext cx="2126283" cy="2816886"/>
            <a:chOff x="5895833" y="1731572"/>
            <a:chExt cx="2126283" cy="2816886"/>
          </a:xfrm>
        </p:grpSpPr>
        <p:grpSp>
          <p:nvGrpSpPr>
            <p:cNvPr id="32" name="Agrupar 31">
              <a:extLst>
                <a:ext uri="{FF2B5EF4-FFF2-40B4-BE49-F238E27FC236}">
                  <a16:creationId xmlns:a16="http://schemas.microsoft.com/office/drawing/2014/main" id="{56092D72-2110-4D53-9621-7A790AAC8F8B}"/>
                </a:ext>
              </a:extLst>
            </p:cNvPr>
            <p:cNvGrpSpPr/>
            <p:nvPr/>
          </p:nvGrpSpPr>
          <p:grpSpPr>
            <a:xfrm flipH="1">
              <a:off x="6583136" y="3103581"/>
              <a:ext cx="1438980" cy="1444877"/>
              <a:chOff x="9200934" y="5102012"/>
              <a:chExt cx="1438980" cy="1444877"/>
            </a:xfrm>
          </p:grpSpPr>
          <p:pic>
            <p:nvPicPr>
              <p:cNvPr id="30" name="Imagem 29">
                <a:extLst>
                  <a:ext uri="{FF2B5EF4-FFF2-40B4-BE49-F238E27FC236}">
                    <a16:creationId xmlns:a16="http://schemas.microsoft.com/office/drawing/2014/main" id="{0237C002-67BB-4948-9012-0BF3D9299D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201133" y="5102012"/>
                <a:ext cx="1438781" cy="1444877"/>
              </a:xfrm>
              <a:prstGeom prst="rect">
                <a:avLst/>
              </a:prstGeom>
            </p:spPr>
          </p:pic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7C0D08F3-7524-4173-A0D4-60E0857D4717}"/>
                  </a:ext>
                </a:extLst>
              </p:cNvPr>
              <p:cNvSpPr txBox="1"/>
              <p:nvPr/>
            </p:nvSpPr>
            <p:spPr>
              <a:xfrm>
                <a:off x="9200934" y="5513815"/>
                <a:ext cx="9895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PT" sz="4800" b="1" dirty="0">
                    <a:solidFill>
                      <a:srgbClr val="FFFF00"/>
                    </a:solidFill>
                    <a:latin typeface="Abadi" panose="020B0604020202020204" pitchFamily="34" charset="0"/>
                  </a:rPr>
                  <a:t>6</a:t>
                </a:r>
                <a:endParaRPr kumimoji="0" lang="pt-PT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25" name="Imagem 24">
              <a:extLst>
                <a:ext uri="{FF2B5EF4-FFF2-40B4-BE49-F238E27FC236}">
                  <a16:creationId xmlns:a16="http://schemas.microsoft.com/office/drawing/2014/main" id="{6DD28E54-BAD2-47F1-90E2-67AD8002462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895833" y="1731572"/>
              <a:ext cx="2118809" cy="1928269"/>
            </a:xfrm>
            <a:prstGeom prst="rect">
              <a:avLst/>
            </a:prstGeom>
          </p:spPr>
        </p:pic>
      </p:grpSp>
      <p:grpSp>
        <p:nvGrpSpPr>
          <p:cNvPr id="9" name="Agrupar 8">
            <a:extLst>
              <a:ext uri="{FF2B5EF4-FFF2-40B4-BE49-F238E27FC236}">
                <a16:creationId xmlns:a16="http://schemas.microsoft.com/office/drawing/2014/main" id="{B184A734-D9FD-4F3D-B1D5-A8F3782AE13B}"/>
              </a:ext>
            </a:extLst>
          </p:cNvPr>
          <p:cNvGrpSpPr/>
          <p:nvPr/>
        </p:nvGrpSpPr>
        <p:grpSpPr>
          <a:xfrm>
            <a:off x="9264481" y="3678513"/>
            <a:ext cx="1976532" cy="2574420"/>
            <a:chOff x="9308137" y="3564364"/>
            <a:chExt cx="1976532" cy="2574420"/>
          </a:xfrm>
        </p:grpSpPr>
        <p:grpSp>
          <p:nvGrpSpPr>
            <p:cNvPr id="21" name="Agrupar 20">
              <a:extLst>
                <a:ext uri="{FF2B5EF4-FFF2-40B4-BE49-F238E27FC236}">
                  <a16:creationId xmlns:a16="http://schemas.microsoft.com/office/drawing/2014/main" id="{AEACF892-3ABA-4DEA-9D52-3B699E448933}"/>
                </a:ext>
              </a:extLst>
            </p:cNvPr>
            <p:cNvGrpSpPr/>
            <p:nvPr/>
          </p:nvGrpSpPr>
          <p:grpSpPr>
            <a:xfrm>
              <a:off x="9308137" y="4695218"/>
              <a:ext cx="1443566" cy="1443566"/>
              <a:chOff x="1662019" y="3388073"/>
              <a:chExt cx="1443566" cy="1443566"/>
            </a:xfrm>
          </p:grpSpPr>
          <p:pic>
            <p:nvPicPr>
              <p:cNvPr id="10" name="Imagem 9">
                <a:extLst>
                  <a:ext uri="{FF2B5EF4-FFF2-40B4-BE49-F238E27FC236}">
                    <a16:creationId xmlns:a16="http://schemas.microsoft.com/office/drawing/2014/main" id="{F6CA7A2D-6F3C-495E-B35A-8A3BA2F14E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62019" y="3388073"/>
                <a:ext cx="1443566" cy="1443566"/>
              </a:xfrm>
              <a:prstGeom prst="rect">
                <a:avLst/>
              </a:prstGeom>
            </p:spPr>
          </p:pic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B8A0E27A-48F0-4435-9975-52AC4074582B}"/>
                  </a:ext>
                </a:extLst>
              </p:cNvPr>
              <p:cNvSpPr txBox="1"/>
              <p:nvPr/>
            </p:nvSpPr>
            <p:spPr>
              <a:xfrm>
                <a:off x="1920066" y="3772863"/>
                <a:ext cx="9895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PT" sz="4800" b="1" dirty="0">
                    <a:solidFill>
                      <a:srgbClr val="FFFF00"/>
                    </a:solidFill>
                    <a:latin typeface="Abadi" panose="020B0604020202020204" pitchFamily="34" charset="0"/>
                  </a:rPr>
                  <a:t>12</a:t>
                </a:r>
                <a:endParaRPr kumimoji="0" lang="pt-PT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27" name="Imagem 26">
              <a:extLst>
                <a:ext uri="{FF2B5EF4-FFF2-40B4-BE49-F238E27FC236}">
                  <a16:creationId xmlns:a16="http://schemas.microsoft.com/office/drawing/2014/main" id="{F5ADC5AA-DF12-4CD3-AC7A-BF769A9D260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9433882" y="3564364"/>
              <a:ext cx="1850787" cy="1519105"/>
            </a:xfrm>
            <a:prstGeom prst="rect">
              <a:avLst/>
            </a:prstGeom>
          </p:spPr>
        </p:pic>
      </p:grp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E5E11B63-6D3E-44F2-824F-B1F82B2AB441}"/>
              </a:ext>
            </a:extLst>
          </p:cNvPr>
          <p:cNvGrpSpPr/>
          <p:nvPr/>
        </p:nvGrpSpPr>
        <p:grpSpPr>
          <a:xfrm>
            <a:off x="982973" y="3678513"/>
            <a:ext cx="1864145" cy="2435189"/>
            <a:chOff x="1187025" y="1514591"/>
            <a:chExt cx="1864145" cy="2435189"/>
          </a:xfrm>
        </p:grpSpPr>
        <p:grpSp>
          <p:nvGrpSpPr>
            <p:cNvPr id="2" name="Agrupar 1">
              <a:extLst>
                <a:ext uri="{FF2B5EF4-FFF2-40B4-BE49-F238E27FC236}">
                  <a16:creationId xmlns:a16="http://schemas.microsoft.com/office/drawing/2014/main" id="{52DC3263-64AE-48B4-8AE1-7568075C087E}"/>
                </a:ext>
              </a:extLst>
            </p:cNvPr>
            <p:cNvGrpSpPr/>
            <p:nvPr/>
          </p:nvGrpSpPr>
          <p:grpSpPr>
            <a:xfrm>
              <a:off x="1187025" y="2504903"/>
              <a:ext cx="1444244" cy="1444877"/>
              <a:chOff x="2100358" y="3335451"/>
              <a:chExt cx="1444244" cy="1444877"/>
            </a:xfrm>
          </p:grpSpPr>
          <p:pic>
            <p:nvPicPr>
              <p:cNvPr id="26" name="Imagem 25">
                <a:extLst>
                  <a:ext uri="{FF2B5EF4-FFF2-40B4-BE49-F238E27FC236}">
                    <a16:creationId xmlns:a16="http://schemas.microsoft.com/office/drawing/2014/main" id="{00C940A1-AF3E-4E9B-A3BF-31E32B6DDF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00358" y="3335451"/>
                <a:ext cx="1438781" cy="1444877"/>
              </a:xfrm>
              <a:prstGeom prst="rect">
                <a:avLst/>
              </a:prstGeom>
            </p:spPr>
          </p:pic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307D6736-E3BB-426A-B4FA-8472FDAEB82E}"/>
                  </a:ext>
                </a:extLst>
              </p:cNvPr>
              <p:cNvSpPr txBox="1"/>
              <p:nvPr/>
            </p:nvSpPr>
            <p:spPr>
              <a:xfrm>
                <a:off x="2555043" y="3736791"/>
                <a:ext cx="9895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PT" sz="4800" b="1" dirty="0">
                    <a:solidFill>
                      <a:srgbClr val="FFFF00"/>
                    </a:solidFill>
                    <a:latin typeface="Abadi" panose="020B0604020202020204" pitchFamily="34" charset="0"/>
                  </a:rPr>
                  <a:t>0</a:t>
                </a:r>
                <a:endParaRPr kumimoji="0" lang="pt-PT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35" name="Imagem 34">
              <a:extLst>
                <a:ext uri="{FF2B5EF4-FFF2-40B4-BE49-F238E27FC236}">
                  <a16:creationId xmlns:a16="http://schemas.microsoft.com/office/drawing/2014/main" id="{669F1BEC-0CEC-4124-8C59-07CE88C0593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1306045" y="1514591"/>
              <a:ext cx="1745125" cy="142008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4924518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Agrupar 20">
            <a:extLst>
              <a:ext uri="{FF2B5EF4-FFF2-40B4-BE49-F238E27FC236}">
                <a16:creationId xmlns:a16="http://schemas.microsoft.com/office/drawing/2014/main" id="{AEACF892-3ABA-4DEA-9D52-3B699E448933}"/>
              </a:ext>
            </a:extLst>
          </p:cNvPr>
          <p:cNvGrpSpPr/>
          <p:nvPr/>
        </p:nvGrpSpPr>
        <p:grpSpPr>
          <a:xfrm>
            <a:off x="7006709" y="1989109"/>
            <a:ext cx="1845186" cy="2493850"/>
            <a:chOff x="1662019" y="2337789"/>
            <a:chExt cx="1845186" cy="2493850"/>
          </a:xfrm>
        </p:grpSpPr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60E1F213-56F1-4640-A634-D472FA5470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1762080" y="2337789"/>
              <a:ext cx="1745125" cy="1420083"/>
            </a:xfrm>
            <a:prstGeom prst="rect">
              <a:avLst/>
            </a:prstGeom>
          </p:spPr>
        </p:pic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F6CA7A2D-6F3C-495E-B35A-8A3BA2F14E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62019" y="3388073"/>
              <a:ext cx="1443566" cy="1443566"/>
            </a:xfrm>
            <a:prstGeom prst="rect">
              <a:avLst/>
            </a:prstGeom>
          </p:spPr>
        </p:pic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B8A0E27A-48F0-4435-9975-52AC4074582B}"/>
                </a:ext>
              </a:extLst>
            </p:cNvPr>
            <p:cNvSpPr txBox="1"/>
            <p:nvPr/>
          </p:nvSpPr>
          <p:spPr>
            <a:xfrm>
              <a:off x="1929493" y="3772863"/>
              <a:ext cx="9895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4800" b="1" dirty="0">
                  <a:solidFill>
                    <a:srgbClr val="FFFF00"/>
                  </a:solidFill>
                  <a:latin typeface="Abadi" panose="020B0604020202020204" pitchFamily="34" charset="0"/>
                </a:rPr>
                <a:t>20</a:t>
              </a:r>
              <a:endParaRPr lang="pt-PT" b="1" dirty="0">
                <a:solidFill>
                  <a:srgbClr val="FFFF00"/>
                </a:solidFill>
                <a:latin typeface="Abadi" panose="020B0604020202020204" pitchFamily="34" charset="0"/>
              </a:endParaRPr>
            </a:p>
          </p:txBody>
        </p:sp>
      </p:grpSp>
      <p:sp>
        <p:nvSpPr>
          <p:cNvPr id="17" name="Nuvem 16">
            <a:extLst>
              <a:ext uri="{FF2B5EF4-FFF2-40B4-BE49-F238E27FC236}">
                <a16:creationId xmlns:a16="http://schemas.microsoft.com/office/drawing/2014/main" id="{9C7169E6-0BE4-4E41-8150-AB6ADE87D928}"/>
              </a:ext>
            </a:extLst>
          </p:cNvPr>
          <p:cNvSpPr/>
          <p:nvPr/>
        </p:nvSpPr>
        <p:spPr>
          <a:xfrm>
            <a:off x="4189863" y="131163"/>
            <a:ext cx="3411940" cy="2156669"/>
          </a:xfrm>
          <a:prstGeom prst="cloud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4800" b="1" dirty="0">
                <a:solidFill>
                  <a:schemeClr val="tx1"/>
                </a:solidFill>
                <a:latin typeface="Abadi" panose="020B0604020202020204" pitchFamily="34" charset="0"/>
              </a:rPr>
              <a:t>10 x 10</a:t>
            </a:r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F209871C-F165-4367-94EB-F8DE0AFF617C}"/>
              </a:ext>
            </a:extLst>
          </p:cNvPr>
          <p:cNvGrpSpPr/>
          <p:nvPr/>
        </p:nvGrpSpPr>
        <p:grpSpPr>
          <a:xfrm>
            <a:off x="3935372" y="3651924"/>
            <a:ext cx="1960461" cy="2586193"/>
            <a:chOff x="8569520" y="4031685"/>
            <a:chExt cx="1960461" cy="2586193"/>
          </a:xfrm>
        </p:grpSpPr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89F26250-B7A8-4686-ADC6-1FF3403C71F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8610464" y="4031685"/>
              <a:ext cx="1919517" cy="1581882"/>
            </a:xfrm>
            <a:prstGeom prst="rect">
              <a:avLst/>
            </a:prstGeom>
          </p:spPr>
        </p:pic>
        <p:pic>
          <p:nvPicPr>
            <p:cNvPr id="19" name="Imagem 18">
              <a:extLst>
                <a:ext uri="{FF2B5EF4-FFF2-40B4-BE49-F238E27FC236}">
                  <a16:creationId xmlns:a16="http://schemas.microsoft.com/office/drawing/2014/main" id="{4364C0A0-2FAF-4FD0-A0E2-5BB2855212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69520" y="5174312"/>
              <a:ext cx="1443566" cy="1443566"/>
            </a:xfrm>
            <a:prstGeom prst="rect">
              <a:avLst/>
            </a:prstGeom>
          </p:spPr>
        </p:pic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8982003D-3A00-415E-B373-1E0A69887773}"/>
                </a:ext>
              </a:extLst>
            </p:cNvPr>
            <p:cNvSpPr txBox="1"/>
            <p:nvPr/>
          </p:nvSpPr>
          <p:spPr>
            <a:xfrm>
              <a:off x="8824804" y="5556012"/>
              <a:ext cx="9895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4800" b="1" dirty="0">
                  <a:solidFill>
                    <a:srgbClr val="FFFF00"/>
                  </a:solidFill>
                  <a:latin typeface="Abadi" panose="020B0604020202020204" pitchFamily="34" charset="0"/>
                </a:rPr>
                <a:t>90</a:t>
              </a:r>
              <a:endParaRPr lang="pt-PT" b="1" dirty="0">
                <a:solidFill>
                  <a:srgbClr val="FFFF00"/>
                </a:solidFill>
                <a:latin typeface="Abadi" panose="020B0604020202020204" pitchFamily="34" charset="0"/>
              </a:endParaRPr>
            </a:p>
          </p:txBody>
        </p:sp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56092D72-2110-4D53-9621-7A790AAC8F8B}"/>
              </a:ext>
            </a:extLst>
          </p:cNvPr>
          <p:cNvGrpSpPr/>
          <p:nvPr/>
        </p:nvGrpSpPr>
        <p:grpSpPr>
          <a:xfrm flipH="1">
            <a:off x="8851895" y="3535772"/>
            <a:ext cx="2118809" cy="2829961"/>
            <a:chOff x="9201133" y="3716928"/>
            <a:chExt cx="2118809" cy="2829961"/>
          </a:xfrm>
        </p:grpSpPr>
        <p:pic>
          <p:nvPicPr>
            <p:cNvPr id="29" name="Imagem 28">
              <a:extLst>
                <a:ext uri="{FF2B5EF4-FFF2-40B4-BE49-F238E27FC236}">
                  <a16:creationId xmlns:a16="http://schemas.microsoft.com/office/drawing/2014/main" id="{05AB3188-B203-4102-9391-1FA6C1A857E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9201133" y="3716928"/>
              <a:ext cx="2118809" cy="1816122"/>
            </a:xfrm>
            <a:prstGeom prst="rect">
              <a:avLst/>
            </a:prstGeom>
          </p:spPr>
        </p:pic>
        <p:pic>
          <p:nvPicPr>
            <p:cNvPr id="30" name="Imagem 29">
              <a:extLst>
                <a:ext uri="{FF2B5EF4-FFF2-40B4-BE49-F238E27FC236}">
                  <a16:creationId xmlns:a16="http://schemas.microsoft.com/office/drawing/2014/main" id="{0237C002-67BB-4948-9012-0BF3D9299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201133" y="5102012"/>
              <a:ext cx="1438781" cy="1444877"/>
            </a:xfrm>
            <a:prstGeom prst="rect">
              <a:avLst/>
            </a:prstGeom>
          </p:spPr>
        </p:pic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7C0D08F3-7524-4173-A0D4-60E0857D4717}"/>
                </a:ext>
              </a:extLst>
            </p:cNvPr>
            <p:cNvSpPr txBox="1"/>
            <p:nvPr/>
          </p:nvSpPr>
          <p:spPr>
            <a:xfrm>
              <a:off x="9295404" y="5512648"/>
              <a:ext cx="121416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4800" b="1" dirty="0">
                  <a:solidFill>
                    <a:srgbClr val="FFFF00"/>
                  </a:solidFill>
                  <a:latin typeface="Abadi" panose="020B0604020202020204" pitchFamily="34" charset="0"/>
                </a:rPr>
                <a:t>100</a:t>
              </a:r>
              <a:endParaRPr lang="pt-PT" b="1" dirty="0">
                <a:solidFill>
                  <a:srgbClr val="FFFF00"/>
                </a:solidFill>
                <a:latin typeface="Abadi" panose="020B0604020202020204" pitchFamily="34" charset="0"/>
              </a:endParaRPr>
            </a:p>
          </p:txBody>
        </p:sp>
      </p:grpSp>
      <p:grpSp>
        <p:nvGrpSpPr>
          <p:cNvPr id="2" name="Agrupar 1">
            <a:extLst>
              <a:ext uri="{FF2B5EF4-FFF2-40B4-BE49-F238E27FC236}">
                <a16:creationId xmlns:a16="http://schemas.microsoft.com/office/drawing/2014/main" id="{52DC3263-64AE-48B4-8AE1-7568075C087E}"/>
              </a:ext>
            </a:extLst>
          </p:cNvPr>
          <p:cNvGrpSpPr/>
          <p:nvPr/>
        </p:nvGrpSpPr>
        <p:grpSpPr>
          <a:xfrm>
            <a:off x="1308687" y="2184289"/>
            <a:ext cx="1921602" cy="2489421"/>
            <a:chOff x="1617537" y="2290907"/>
            <a:chExt cx="1921602" cy="2489421"/>
          </a:xfrm>
        </p:grpSpPr>
        <p:pic>
          <p:nvPicPr>
            <p:cNvPr id="24" name="Imagem 23">
              <a:extLst>
                <a:ext uri="{FF2B5EF4-FFF2-40B4-BE49-F238E27FC236}">
                  <a16:creationId xmlns:a16="http://schemas.microsoft.com/office/drawing/2014/main" id="{8C808E78-EEE9-4A17-9AD3-5225544BDDD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617537" y="2290907"/>
              <a:ext cx="1921602" cy="1519104"/>
            </a:xfrm>
            <a:prstGeom prst="rect">
              <a:avLst/>
            </a:prstGeom>
          </p:spPr>
        </p:pic>
        <p:pic>
          <p:nvPicPr>
            <p:cNvPr id="26" name="Imagem 25">
              <a:extLst>
                <a:ext uri="{FF2B5EF4-FFF2-40B4-BE49-F238E27FC236}">
                  <a16:creationId xmlns:a16="http://schemas.microsoft.com/office/drawing/2014/main" id="{00C940A1-AF3E-4E9B-A3BF-31E32B6DDF4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00358" y="3335451"/>
              <a:ext cx="1438781" cy="1444877"/>
            </a:xfrm>
            <a:prstGeom prst="rect">
              <a:avLst/>
            </a:prstGeom>
          </p:spPr>
        </p:pic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307D6736-E3BB-426A-B4FA-8472FDAEB82E}"/>
                </a:ext>
              </a:extLst>
            </p:cNvPr>
            <p:cNvSpPr txBox="1"/>
            <p:nvPr/>
          </p:nvSpPr>
          <p:spPr>
            <a:xfrm>
              <a:off x="2334395" y="3698952"/>
              <a:ext cx="9895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4800" b="1" dirty="0">
                  <a:solidFill>
                    <a:srgbClr val="FFFF00"/>
                  </a:solidFill>
                  <a:latin typeface="Abadi" panose="020B0604020202020204" pitchFamily="34" charset="0"/>
                </a:rPr>
                <a:t>10</a:t>
              </a:r>
              <a:endParaRPr lang="pt-PT" b="1" dirty="0">
                <a:solidFill>
                  <a:srgbClr val="FFFF00"/>
                </a:solidFill>
                <a:latin typeface="Abadi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135475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Agrupar 20">
            <a:extLst>
              <a:ext uri="{FF2B5EF4-FFF2-40B4-BE49-F238E27FC236}">
                <a16:creationId xmlns:a16="http://schemas.microsoft.com/office/drawing/2014/main" id="{AEACF892-3ABA-4DEA-9D52-3B699E448933}"/>
              </a:ext>
            </a:extLst>
          </p:cNvPr>
          <p:cNvGrpSpPr/>
          <p:nvPr/>
        </p:nvGrpSpPr>
        <p:grpSpPr>
          <a:xfrm>
            <a:off x="1243463" y="2296845"/>
            <a:ext cx="1862122" cy="2534794"/>
            <a:chOff x="1243463" y="2296845"/>
            <a:chExt cx="1862122" cy="2534794"/>
          </a:xfrm>
        </p:grpSpPr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60E1F213-56F1-4640-A634-D472FA5470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243463" y="2296845"/>
              <a:ext cx="1745125" cy="1420083"/>
            </a:xfrm>
            <a:prstGeom prst="rect">
              <a:avLst/>
            </a:prstGeom>
          </p:spPr>
        </p:pic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F6CA7A2D-6F3C-495E-B35A-8A3BA2F14E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62019" y="3388073"/>
              <a:ext cx="1443566" cy="1443566"/>
            </a:xfrm>
            <a:prstGeom prst="rect">
              <a:avLst/>
            </a:prstGeom>
          </p:spPr>
        </p:pic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B8A0E27A-48F0-4435-9975-52AC4074582B}"/>
                </a:ext>
              </a:extLst>
            </p:cNvPr>
            <p:cNvSpPr txBox="1"/>
            <p:nvPr/>
          </p:nvSpPr>
          <p:spPr>
            <a:xfrm>
              <a:off x="1920066" y="3744582"/>
              <a:ext cx="9895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4800" b="1" dirty="0">
                  <a:solidFill>
                    <a:srgbClr val="FFFF00"/>
                  </a:solidFill>
                  <a:latin typeface="Abadi" panose="020B0604020202020204" pitchFamily="34" charset="0"/>
                </a:rPr>
                <a:t>25</a:t>
              </a:r>
              <a:endParaRPr lang="pt-PT" b="1" dirty="0">
                <a:solidFill>
                  <a:srgbClr val="FFFF00"/>
                </a:solidFill>
                <a:latin typeface="Abadi" panose="020B0604020202020204" pitchFamily="34" charset="0"/>
              </a:endParaRPr>
            </a:p>
          </p:txBody>
        </p:sp>
      </p:grpSp>
      <p:sp>
        <p:nvSpPr>
          <p:cNvPr id="17" name="Nuvem 16">
            <a:extLst>
              <a:ext uri="{FF2B5EF4-FFF2-40B4-BE49-F238E27FC236}">
                <a16:creationId xmlns:a16="http://schemas.microsoft.com/office/drawing/2014/main" id="{9C7169E6-0BE4-4E41-8150-AB6ADE87D928}"/>
              </a:ext>
            </a:extLst>
          </p:cNvPr>
          <p:cNvSpPr/>
          <p:nvPr/>
        </p:nvSpPr>
        <p:spPr>
          <a:xfrm>
            <a:off x="4189863" y="131163"/>
            <a:ext cx="3411940" cy="2156669"/>
          </a:xfrm>
          <a:prstGeom prst="cloud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6600" b="1" dirty="0">
                <a:solidFill>
                  <a:schemeClr val="tx1"/>
                </a:solidFill>
                <a:latin typeface="Abadi" panose="020B0604020202020204" pitchFamily="34" charset="0"/>
              </a:rPr>
              <a:t>5 x 4</a:t>
            </a:r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F209871C-F165-4367-94EB-F8DE0AFF617C}"/>
              </a:ext>
            </a:extLst>
          </p:cNvPr>
          <p:cNvGrpSpPr/>
          <p:nvPr/>
        </p:nvGrpSpPr>
        <p:grpSpPr>
          <a:xfrm>
            <a:off x="4105153" y="3716928"/>
            <a:ext cx="1960461" cy="2586193"/>
            <a:chOff x="8569520" y="4031685"/>
            <a:chExt cx="1960461" cy="2586193"/>
          </a:xfrm>
        </p:grpSpPr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89F26250-B7A8-4686-ADC6-1FF3403C71F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8610464" y="4031685"/>
              <a:ext cx="1919517" cy="1581882"/>
            </a:xfrm>
            <a:prstGeom prst="rect">
              <a:avLst/>
            </a:prstGeom>
          </p:spPr>
        </p:pic>
        <p:pic>
          <p:nvPicPr>
            <p:cNvPr id="19" name="Imagem 18">
              <a:extLst>
                <a:ext uri="{FF2B5EF4-FFF2-40B4-BE49-F238E27FC236}">
                  <a16:creationId xmlns:a16="http://schemas.microsoft.com/office/drawing/2014/main" id="{4364C0A0-2FAF-4FD0-A0E2-5BB2855212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69520" y="5174312"/>
              <a:ext cx="1443566" cy="1443566"/>
            </a:xfrm>
            <a:prstGeom prst="rect">
              <a:avLst/>
            </a:prstGeom>
          </p:spPr>
        </p:pic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8982003D-3A00-415E-B373-1E0A69887773}"/>
                </a:ext>
              </a:extLst>
            </p:cNvPr>
            <p:cNvSpPr txBox="1"/>
            <p:nvPr/>
          </p:nvSpPr>
          <p:spPr>
            <a:xfrm>
              <a:off x="8853085" y="5556012"/>
              <a:ext cx="9895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4800" b="1" dirty="0">
                  <a:solidFill>
                    <a:srgbClr val="FFFF00"/>
                  </a:solidFill>
                  <a:latin typeface="Abadi" panose="020B0604020202020204" pitchFamily="34" charset="0"/>
                </a:rPr>
                <a:t>20</a:t>
              </a:r>
              <a:endParaRPr lang="pt-PT" b="1" dirty="0">
                <a:solidFill>
                  <a:srgbClr val="FFFF00"/>
                </a:solidFill>
                <a:latin typeface="Abadi" panose="020B0604020202020204" pitchFamily="34" charset="0"/>
              </a:endParaRP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0CCD7F6A-87F5-46D7-9617-944E543B1205}"/>
              </a:ext>
            </a:extLst>
          </p:cNvPr>
          <p:cNvGrpSpPr/>
          <p:nvPr/>
        </p:nvGrpSpPr>
        <p:grpSpPr>
          <a:xfrm>
            <a:off x="6641002" y="2321014"/>
            <a:ext cx="1922035" cy="2510625"/>
            <a:chOff x="6641002" y="2321014"/>
            <a:chExt cx="1922035" cy="2510625"/>
          </a:xfrm>
        </p:grpSpPr>
        <p:pic>
          <p:nvPicPr>
            <p:cNvPr id="23" name="Imagem 22">
              <a:extLst>
                <a:ext uri="{FF2B5EF4-FFF2-40B4-BE49-F238E27FC236}">
                  <a16:creationId xmlns:a16="http://schemas.microsoft.com/office/drawing/2014/main" id="{CA359351-0EF4-45AE-BF39-AEE039B4910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641002" y="2321014"/>
              <a:ext cx="1921602" cy="1519104"/>
            </a:xfrm>
            <a:prstGeom prst="rect">
              <a:avLst/>
            </a:prstGeom>
          </p:spPr>
        </p:pic>
        <p:pic>
          <p:nvPicPr>
            <p:cNvPr id="25" name="Imagem 24">
              <a:extLst>
                <a:ext uri="{FF2B5EF4-FFF2-40B4-BE49-F238E27FC236}">
                  <a16:creationId xmlns:a16="http://schemas.microsoft.com/office/drawing/2014/main" id="{C590527B-E661-42A6-9196-AEA84DEA084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124256" y="3386762"/>
              <a:ext cx="1438781" cy="1444877"/>
            </a:xfrm>
            <a:prstGeom prst="rect">
              <a:avLst/>
            </a:prstGeom>
          </p:spPr>
        </p:pic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02538C04-3E2B-451F-BBEC-38E7F04B311C}"/>
                </a:ext>
              </a:extLst>
            </p:cNvPr>
            <p:cNvSpPr txBox="1"/>
            <p:nvPr/>
          </p:nvSpPr>
          <p:spPr>
            <a:xfrm>
              <a:off x="7351918" y="3773130"/>
              <a:ext cx="9895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4800" b="1" dirty="0">
                  <a:solidFill>
                    <a:srgbClr val="FFFF00"/>
                  </a:solidFill>
                  <a:latin typeface="Abadi" panose="020B0604020202020204" pitchFamily="34" charset="0"/>
                </a:rPr>
                <a:t>10</a:t>
              </a:r>
              <a:endParaRPr lang="pt-PT" b="1" dirty="0">
                <a:solidFill>
                  <a:srgbClr val="FFFF00"/>
                </a:solidFill>
                <a:latin typeface="Abadi" panose="020B0604020202020204" pitchFamily="34" charset="0"/>
              </a:endParaRPr>
            </a:p>
          </p:txBody>
        </p:sp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56092D72-2110-4D53-9621-7A790AAC8F8B}"/>
              </a:ext>
            </a:extLst>
          </p:cNvPr>
          <p:cNvGrpSpPr/>
          <p:nvPr/>
        </p:nvGrpSpPr>
        <p:grpSpPr>
          <a:xfrm>
            <a:off x="9201133" y="3716928"/>
            <a:ext cx="2118809" cy="2829961"/>
            <a:chOff x="9201133" y="3716928"/>
            <a:chExt cx="2118809" cy="2829961"/>
          </a:xfrm>
        </p:grpSpPr>
        <p:pic>
          <p:nvPicPr>
            <p:cNvPr id="29" name="Imagem 28">
              <a:extLst>
                <a:ext uri="{FF2B5EF4-FFF2-40B4-BE49-F238E27FC236}">
                  <a16:creationId xmlns:a16="http://schemas.microsoft.com/office/drawing/2014/main" id="{05AB3188-B203-4102-9391-1FA6C1A857E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9201133" y="3716928"/>
              <a:ext cx="2118809" cy="1816122"/>
            </a:xfrm>
            <a:prstGeom prst="rect">
              <a:avLst/>
            </a:prstGeom>
          </p:spPr>
        </p:pic>
        <p:pic>
          <p:nvPicPr>
            <p:cNvPr id="30" name="Imagem 29">
              <a:extLst>
                <a:ext uri="{FF2B5EF4-FFF2-40B4-BE49-F238E27FC236}">
                  <a16:creationId xmlns:a16="http://schemas.microsoft.com/office/drawing/2014/main" id="{0237C002-67BB-4948-9012-0BF3D9299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201133" y="5102012"/>
              <a:ext cx="1438781" cy="1444877"/>
            </a:xfrm>
            <a:prstGeom prst="rect">
              <a:avLst/>
            </a:prstGeom>
          </p:spPr>
        </p:pic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7C0D08F3-7524-4173-A0D4-60E0857D4717}"/>
                </a:ext>
              </a:extLst>
            </p:cNvPr>
            <p:cNvSpPr txBox="1"/>
            <p:nvPr/>
          </p:nvSpPr>
          <p:spPr>
            <a:xfrm>
              <a:off x="9444597" y="5474940"/>
              <a:ext cx="9895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4800" b="1" dirty="0">
                  <a:solidFill>
                    <a:srgbClr val="FFFF00"/>
                  </a:solidFill>
                  <a:latin typeface="Abadi" panose="020B0604020202020204" pitchFamily="34" charset="0"/>
                </a:rPr>
                <a:t>15</a:t>
              </a:r>
              <a:endParaRPr lang="pt-PT" b="1" dirty="0">
                <a:solidFill>
                  <a:srgbClr val="FFFF00"/>
                </a:solidFill>
                <a:latin typeface="Abadi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1333580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Nuvem 16">
            <a:extLst>
              <a:ext uri="{FF2B5EF4-FFF2-40B4-BE49-F238E27FC236}">
                <a16:creationId xmlns:a16="http://schemas.microsoft.com/office/drawing/2014/main" id="{9C7169E6-0BE4-4E41-8150-AB6ADE87D928}"/>
              </a:ext>
            </a:extLst>
          </p:cNvPr>
          <p:cNvSpPr/>
          <p:nvPr/>
        </p:nvSpPr>
        <p:spPr>
          <a:xfrm>
            <a:off x="4189863" y="131163"/>
            <a:ext cx="3411940" cy="2156669"/>
          </a:xfrm>
          <a:prstGeom prst="cloud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6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" panose="020B0604020202020204" pitchFamily="34" charset="0"/>
                <a:ea typeface="+mn-ea"/>
                <a:cs typeface="+mn-cs"/>
              </a:rPr>
              <a:t>4 x 1</a:t>
            </a:r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DA3CEEFB-68CD-45B4-B990-90F3CDD394A6}"/>
              </a:ext>
            </a:extLst>
          </p:cNvPr>
          <p:cNvGrpSpPr/>
          <p:nvPr/>
        </p:nvGrpSpPr>
        <p:grpSpPr>
          <a:xfrm>
            <a:off x="8608520" y="3377411"/>
            <a:ext cx="2143183" cy="2761373"/>
            <a:chOff x="8718805" y="2235028"/>
            <a:chExt cx="2143183" cy="2761373"/>
          </a:xfrm>
        </p:grpSpPr>
        <p:grpSp>
          <p:nvGrpSpPr>
            <p:cNvPr id="21" name="Agrupar 20">
              <a:extLst>
                <a:ext uri="{FF2B5EF4-FFF2-40B4-BE49-F238E27FC236}">
                  <a16:creationId xmlns:a16="http://schemas.microsoft.com/office/drawing/2014/main" id="{AEACF892-3ABA-4DEA-9D52-3B699E448933}"/>
                </a:ext>
              </a:extLst>
            </p:cNvPr>
            <p:cNvGrpSpPr/>
            <p:nvPr/>
          </p:nvGrpSpPr>
          <p:grpSpPr>
            <a:xfrm>
              <a:off x="9418422" y="3552835"/>
              <a:ext cx="1443566" cy="1443566"/>
              <a:chOff x="1662019" y="3388073"/>
              <a:chExt cx="1443566" cy="1443566"/>
            </a:xfrm>
          </p:grpSpPr>
          <p:pic>
            <p:nvPicPr>
              <p:cNvPr id="10" name="Imagem 9">
                <a:extLst>
                  <a:ext uri="{FF2B5EF4-FFF2-40B4-BE49-F238E27FC236}">
                    <a16:creationId xmlns:a16="http://schemas.microsoft.com/office/drawing/2014/main" id="{F6CA7A2D-6F3C-495E-B35A-8A3BA2F14E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62019" y="3388073"/>
                <a:ext cx="1443566" cy="1443566"/>
              </a:xfrm>
              <a:prstGeom prst="rect">
                <a:avLst/>
              </a:prstGeom>
            </p:spPr>
          </p:pic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B8A0E27A-48F0-4435-9975-52AC4074582B}"/>
                  </a:ext>
                </a:extLst>
              </p:cNvPr>
              <p:cNvSpPr txBox="1"/>
              <p:nvPr/>
            </p:nvSpPr>
            <p:spPr>
              <a:xfrm>
                <a:off x="2070898" y="3782290"/>
                <a:ext cx="9895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PT" sz="4800" b="1" dirty="0">
                    <a:solidFill>
                      <a:srgbClr val="FFFF00"/>
                    </a:solidFill>
                    <a:latin typeface="Abadi" panose="020B0604020202020204" pitchFamily="34" charset="0"/>
                  </a:rPr>
                  <a:t>8</a:t>
                </a:r>
                <a:endParaRPr kumimoji="0" lang="pt-PT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23" name="Imagem 22">
              <a:extLst>
                <a:ext uri="{FF2B5EF4-FFF2-40B4-BE49-F238E27FC236}">
                  <a16:creationId xmlns:a16="http://schemas.microsoft.com/office/drawing/2014/main" id="{2F60F09B-19A2-4DB6-9C65-5C948334D87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718805" y="2235028"/>
              <a:ext cx="2106399" cy="1728908"/>
            </a:xfrm>
            <a:prstGeom prst="rect">
              <a:avLst/>
            </a:prstGeom>
          </p:spPr>
        </p:pic>
      </p:grpSp>
      <p:grpSp>
        <p:nvGrpSpPr>
          <p:cNvPr id="6" name="Agrupar 5">
            <a:extLst>
              <a:ext uri="{FF2B5EF4-FFF2-40B4-BE49-F238E27FC236}">
                <a16:creationId xmlns:a16="http://schemas.microsoft.com/office/drawing/2014/main" id="{73033F26-33B1-46F4-B8CA-91DF2A306665}"/>
              </a:ext>
            </a:extLst>
          </p:cNvPr>
          <p:cNvGrpSpPr/>
          <p:nvPr/>
        </p:nvGrpSpPr>
        <p:grpSpPr>
          <a:xfrm>
            <a:off x="3653804" y="2928173"/>
            <a:ext cx="1970075" cy="2626687"/>
            <a:chOff x="3336462" y="3458491"/>
            <a:chExt cx="1970075" cy="2626687"/>
          </a:xfrm>
        </p:grpSpPr>
        <p:grpSp>
          <p:nvGrpSpPr>
            <p:cNvPr id="22" name="Agrupar 21">
              <a:extLst>
                <a:ext uri="{FF2B5EF4-FFF2-40B4-BE49-F238E27FC236}">
                  <a16:creationId xmlns:a16="http://schemas.microsoft.com/office/drawing/2014/main" id="{F209871C-F165-4367-94EB-F8DE0AFF617C}"/>
                </a:ext>
              </a:extLst>
            </p:cNvPr>
            <p:cNvGrpSpPr/>
            <p:nvPr/>
          </p:nvGrpSpPr>
          <p:grpSpPr>
            <a:xfrm>
              <a:off x="3862971" y="4641612"/>
              <a:ext cx="1443566" cy="1443566"/>
              <a:chOff x="8569520" y="5174312"/>
              <a:chExt cx="1443566" cy="1443566"/>
            </a:xfrm>
          </p:grpSpPr>
          <p:pic>
            <p:nvPicPr>
              <p:cNvPr id="19" name="Imagem 18">
                <a:extLst>
                  <a:ext uri="{FF2B5EF4-FFF2-40B4-BE49-F238E27FC236}">
                    <a16:creationId xmlns:a16="http://schemas.microsoft.com/office/drawing/2014/main" id="{4364C0A0-2FAF-4FD0-A0E2-5BB2855212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569520" y="5174312"/>
                <a:ext cx="1443566" cy="1443566"/>
              </a:xfrm>
              <a:prstGeom prst="rect">
                <a:avLst/>
              </a:prstGeom>
            </p:spPr>
          </p:pic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8982003D-3A00-415E-B373-1E0A69887773}"/>
                  </a:ext>
                </a:extLst>
              </p:cNvPr>
              <p:cNvSpPr txBox="1"/>
              <p:nvPr/>
            </p:nvSpPr>
            <p:spPr>
              <a:xfrm>
                <a:off x="8985060" y="5565438"/>
                <a:ext cx="9895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PT" sz="4800" b="1" dirty="0">
                    <a:solidFill>
                      <a:srgbClr val="FFFF00"/>
                    </a:solidFill>
                    <a:latin typeface="Abadi" panose="020B0604020202020204" pitchFamily="34" charset="0"/>
                  </a:rPr>
                  <a:t>1</a:t>
                </a:r>
                <a:endParaRPr kumimoji="0" lang="pt-PT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28" name="Imagem 27">
              <a:extLst>
                <a:ext uri="{FF2B5EF4-FFF2-40B4-BE49-F238E27FC236}">
                  <a16:creationId xmlns:a16="http://schemas.microsoft.com/office/drawing/2014/main" id="{91C23ECB-21FA-4337-A655-FD02A9D112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336462" y="3458491"/>
              <a:ext cx="1830845" cy="1686846"/>
            </a:xfrm>
            <a:prstGeom prst="rect">
              <a:avLst/>
            </a:prstGeom>
          </p:spPr>
        </p:pic>
      </p:grpSp>
      <p:grpSp>
        <p:nvGrpSpPr>
          <p:cNvPr id="7" name="Agrupar 6">
            <a:extLst>
              <a:ext uri="{FF2B5EF4-FFF2-40B4-BE49-F238E27FC236}">
                <a16:creationId xmlns:a16="http://schemas.microsoft.com/office/drawing/2014/main" id="{7A6E85A4-7639-4B29-8117-F5EAC63B052B}"/>
              </a:ext>
            </a:extLst>
          </p:cNvPr>
          <p:cNvGrpSpPr/>
          <p:nvPr/>
        </p:nvGrpSpPr>
        <p:grpSpPr>
          <a:xfrm>
            <a:off x="6583136" y="1906221"/>
            <a:ext cx="2153374" cy="2642237"/>
            <a:chOff x="7088793" y="3550270"/>
            <a:chExt cx="2153374" cy="2642237"/>
          </a:xfrm>
        </p:grpSpPr>
        <p:grpSp>
          <p:nvGrpSpPr>
            <p:cNvPr id="32" name="Agrupar 31">
              <a:extLst>
                <a:ext uri="{FF2B5EF4-FFF2-40B4-BE49-F238E27FC236}">
                  <a16:creationId xmlns:a16="http://schemas.microsoft.com/office/drawing/2014/main" id="{56092D72-2110-4D53-9621-7A790AAC8F8B}"/>
                </a:ext>
              </a:extLst>
            </p:cNvPr>
            <p:cNvGrpSpPr/>
            <p:nvPr/>
          </p:nvGrpSpPr>
          <p:grpSpPr>
            <a:xfrm flipH="1">
              <a:off x="7088793" y="4747630"/>
              <a:ext cx="1438781" cy="1444877"/>
              <a:chOff x="9201133" y="5102012"/>
              <a:chExt cx="1438781" cy="1444877"/>
            </a:xfrm>
          </p:grpSpPr>
          <p:pic>
            <p:nvPicPr>
              <p:cNvPr id="30" name="Imagem 29">
                <a:extLst>
                  <a:ext uri="{FF2B5EF4-FFF2-40B4-BE49-F238E27FC236}">
                    <a16:creationId xmlns:a16="http://schemas.microsoft.com/office/drawing/2014/main" id="{0237C002-67BB-4948-9012-0BF3D9299D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201133" y="5102012"/>
                <a:ext cx="1438781" cy="1444877"/>
              </a:xfrm>
              <a:prstGeom prst="rect">
                <a:avLst/>
              </a:prstGeom>
            </p:spPr>
          </p:pic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7C0D08F3-7524-4173-A0D4-60E0857D4717}"/>
                  </a:ext>
                </a:extLst>
              </p:cNvPr>
              <p:cNvSpPr txBox="1"/>
              <p:nvPr/>
            </p:nvSpPr>
            <p:spPr>
              <a:xfrm>
                <a:off x="9218355" y="5484366"/>
                <a:ext cx="9895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PT" sz="4800" b="1" dirty="0">
                    <a:solidFill>
                      <a:srgbClr val="FFFF00"/>
                    </a:solidFill>
                    <a:latin typeface="Abadi" panose="020B0604020202020204" pitchFamily="34" charset="0"/>
                  </a:rPr>
                  <a:t>4</a:t>
                </a:r>
                <a:endParaRPr kumimoji="0" lang="pt-PT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29" name="Imagem 28">
              <a:extLst>
                <a:ext uri="{FF2B5EF4-FFF2-40B4-BE49-F238E27FC236}">
                  <a16:creationId xmlns:a16="http://schemas.microsoft.com/office/drawing/2014/main" id="{DD84703F-F106-4C7A-8E5E-271FBBD832D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7123357" y="3550270"/>
              <a:ext cx="2118810" cy="1746120"/>
            </a:xfrm>
            <a:prstGeom prst="rect">
              <a:avLst/>
            </a:prstGeom>
          </p:spPr>
        </p:pic>
      </p:grpSp>
      <p:grpSp>
        <p:nvGrpSpPr>
          <p:cNvPr id="3" name="Agrupar 2">
            <a:extLst>
              <a:ext uri="{FF2B5EF4-FFF2-40B4-BE49-F238E27FC236}">
                <a16:creationId xmlns:a16="http://schemas.microsoft.com/office/drawing/2014/main" id="{9D6D9834-AC92-482F-B366-E09A8FDE3F5A}"/>
              </a:ext>
            </a:extLst>
          </p:cNvPr>
          <p:cNvGrpSpPr/>
          <p:nvPr/>
        </p:nvGrpSpPr>
        <p:grpSpPr>
          <a:xfrm>
            <a:off x="1187025" y="1134803"/>
            <a:ext cx="2124103" cy="2814977"/>
            <a:chOff x="1129687" y="2128885"/>
            <a:chExt cx="2124103" cy="2814977"/>
          </a:xfrm>
        </p:grpSpPr>
        <p:grpSp>
          <p:nvGrpSpPr>
            <p:cNvPr id="2" name="Agrupar 1">
              <a:extLst>
                <a:ext uri="{FF2B5EF4-FFF2-40B4-BE49-F238E27FC236}">
                  <a16:creationId xmlns:a16="http://schemas.microsoft.com/office/drawing/2014/main" id="{52DC3263-64AE-48B4-8AE1-7568075C087E}"/>
                </a:ext>
              </a:extLst>
            </p:cNvPr>
            <p:cNvGrpSpPr/>
            <p:nvPr/>
          </p:nvGrpSpPr>
          <p:grpSpPr>
            <a:xfrm>
              <a:off x="1129687" y="3498985"/>
              <a:ext cx="1438781" cy="1444877"/>
              <a:chOff x="2100358" y="3335451"/>
              <a:chExt cx="1438781" cy="1444877"/>
            </a:xfrm>
          </p:grpSpPr>
          <p:pic>
            <p:nvPicPr>
              <p:cNvPr id="26" name="Imagem 25">
                <a:extLst>
                  <a:ext uri="{FF2B5EF4-FFF2-40B4-BE49-F238E27FC236}">
                    <a16:creationId xmlns:a16="http://schemas.microsoft.com/office/drawing/2014/main" id="{00C940A1-AF3E-4E9B-A3BF-31E32B6DDF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00358" y="3335451"/>
                <a:ext cx="1438781" cy="1444877"/>
              </a:xfrm>
              <a:prstGeom prst="rect">
                <a:avLst/>
              </a:prstGeom>
            </p:spPr>
          </p:pic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307D6736-E3BB-426A-B4FA-8472FDAEB82E}"/>
                  </a:ext>
                </a:extLst>
              </p:cNvPr>
              <p:cNvSpPr txBox="1"/>
              <p:nvPr/>
            </p:nvSpPr>
            <p:spPr>
              <a:xfrm>
                <a:off x="2504079" y="3717805"/>
                <a:ext cx="9895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PT" sz="4800" b="1" dirty="0">
                    <a:solidFill>
                      <a:srgbClr val="FFFF00"/>
                    </a:solidFill>
                    <a:latin typeface="Abadi" panose="020B0604020202020204" pitchFamily="34" charset="0"/>
                  </a:rPr>
                  <a:t>5</a:t>
                </a:r>
                <a:endParaRPr kumimoji="0" lang="pt-PT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34" name="Imagem 33">
              <a:extLst>
                <a:ext uri="{FF2B5EF4-FFF2-40B4-BE49-F238E27FC236}">
                  <a16:creationId xmlns:a16="http://schemas.microsoft.com/office/drawing/2014/main" id="{98E89F0D-4466-4DB1-8B35-57D6E65B982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1134981" y="2128885"/>
              <a:ext cx="2118809" cy="1928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2378225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Nuvem 16">
            <a:extLst>
              <a:ext uri="{FF2B5EF4-FFF2-40B4-BE49-F238E27FC236}">
                <a16:creationId xmlns:a16="http://schemas.microsoft.com/office/drawing/2014/main" id="{9C7169E6-0BE4-4E41-8150-AB6ADE87D928}"/>
              </a:ext>
            </a:extLst>
          </p:cNvPr>
          <p:cNvSpPr/>
          <p:nvPr/>
        </p:nvSpPr>
        <p:spPr>
          <a:xfrm>
            <a:off x="4189863" y="131163"/>
            <a:ext cx="3411940" cy="2156669"/>
          </a:xfrm>
          <a:prstGeom prst="cloud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6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" panose="020B0604020202020204" pitchFamily="34" charset="0"/>
                <a:ea typeface="+mn-ea"/>
                <a:cs typeface="+mn-cs"/>
              </a:rPr>
              <a:t>9 x 2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7C5514D5-E26D-4913-A8F9-A88E4D3A48F7}"/>
              </a:ext>
            </a:extLst>
          </p:cNvPr>
          <p:cNvGrpSpPr/>
          <p:nvPr/>
        </p:nvGrpSpPr>
        <p:grpSpPr>
          <a:xfrm>
            <a:off x="3535420" y="2661316"/>
            <a:ext cx="1921602" cy="2503795"/>
            <a:chOff x="3738909" y="3051065"/>
            <a:chExt cx="1921602" cy="2503795"/>
          </a:xfrm>
        </p:grpSpPr>
        <p:grpSp>
          <p:nvGrpSpPr>
            <p:cNvPr id="22" name="Agrupar 21">
              <a:extLst>
                <a:ext uri="{FF2B5EF4-FFF2-40B4-BE49-F238E27FC236}">
                  <a16:creationId xmlns:a16="http://schemas.microsoft.com/office/drawing/2014/main" id="{F209871C-F165-4367-94EB-F8DE0AFF617C}"/>
                </a:ext>
              </a:extLst>
            </p:cNvPr>
            <p:cNvGrpSpPr/>
            <p:nvPr/>
          </p:nvGrpSpPr>
          <p:grpSpPr>
            <a:xfrm>
              <a:off x="4180313" y="4111294"/>
              <a:ext cx="1443566" cy="1443566"/>
              <a:chOff x="8569520" y="5174312"/>
              <a:chExt cx="1443566" cy="1443566"/>
            </a:xfrm>
          </p:grpSpPr>
          <p:pic>
            <p:nvPicPr>
              <p:cNvPr id="19" name="Imagem 18">
                <a:extLst>
                  <a:ext uri="{FF2B5EF4-FFF2-40B4-BE49-F238E27FC236}">
                    <a16:creationId xmlns:a16="http://schemas.microsoft.com/office/drawing/2014/main" id="{4364C0A0-2FAF-4FD0-A0E2-5BB2855212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569520" y="5174312"/>
                <a:ext cx="1443566" cy="1443566"/>
              </a:xfrm>
              <a:prstGeom prst="rect">
                <a:avLst/>
              </a:prstGeom>
            </p:spPr>
          </p:pic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8982003D-3A00-415E-B373-1E0A69887773}"/>
                  </a:ext>
                </a:extLst>
              </p:cNvPr>
              <p:cNvSpPr txBox="1"/>
              <p:nvPr/>
            </p:nvSpPr>
            <p:spPr>
              <a:xfrm>
                <a:off x="9013340" y="5537157"/>
                <a:ext cx="9895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PT" sz="4800" b="1" dirty="0">
                    <a:solidFill>
                      <a:srgbClr val="FFFF00"/>
                    </a:solidFill>
                    <a:latin typeface="Abadi" panose="020B0604020202020204" pitchFamily="34" charset="0"/>
                  </a:rPr>
                  <a:t>9</a:t>
                </a:r>
                <a:endParaRPr kumimoji="0" lang="pt-PT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24" name="Imagem 23">
              <a:extLst>
                <a:ext uri="{FF2B5EF4-FFF2-40B4-BE49-F238E27FC236}">
                  <a16:creationId xmlns:a16="http://schemas.microsoft.com/office/drawing/2014/main" id="{6AD63969-3049-4192-A7F3-AE99140D33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738909" y="3051065"/>
              <a:ext cx="1921602" cy="1519104"/>
            </a:xfrm>
            <a:prstGeom prst="rect">
              <a:avLst/>
            </a:prstGeom>
          </p:spPr>
        </p:pic>
      </p:grpSp>
      <p:grpSp>
        <p:nvGrpSpPr>
          <p:cNvPr id="5" name="Agrupar 4">
            <a:extLst>
              <a:ext uri="{FF2B5EF4-FFF2-40B4-BE49-F238E27FC236}">
                <a16:creationId xmlns:a16="http://schemas.microsoft.com/office/drawing/2014/main" id="{8D51846D-8993-4E21-87A1-FF5EF00EC383}"/>
              </a:ext>
            </a:extLst>
          </p:cNvPr>
          <p:cNvGrpSpPr/>
          <p:nvPr/>
        </p:nvGrpSpPr>
        <p:grpSpPr>
          <a:xfrm>
            <a:off x="6109690" y="2714264"/>
            <a:ext cx="2126084" cy="2816886"/>
            <a:chOff x="5895833" y="1731572"/>
            <a:chExt cx="2126084" cy="2816886"/>
          </a:xfrm>
        </p:grpSpPr>
        <p:grpSp>
          <p:nvGrpSpPr>
            <p:cNvPr id="32" name="Agrupar 31">
              <a:extLst>
                <a:ext uri="{FF2B5EF4-FFF2-40B4-BE49-F238E27FC236}">
                  <a16:creationId xmlns:a16="http://schemas.microsoft.com/office/drawing/2014/main" id="{56092D72-2110-4D53-9621-7A790AAC8F8B}"/>
                </a:ext>
              </a:extLst>
            </p:cNvPr>
            <p:cNvGrpSpPr/>
            <p:nvPr/>
          </p:nvGrpSpPr>
          <p:grpSpPr>
            <a:xfrm flipH="1">
              <a:off x="6583136" y="3103581"/>
              <a:ext cx="1438781" cy="1444877"/>
              <a:chOff x="9201133" y="5102012"/>
              <a:chExt cx="1438781" cy="1444877"/>
            </a:xfrm>
          </p:grpSpPr>
          <p:pic>
            <p:nvPicPr>
              <p:cNvPr id="30" name="Imagem 29">
                <a:extLst>
                  <a:ext uri="{FF2B5EF4-FFF2-40B4-BE49-F238E27FC236}">
                    <a16:creationId xmlns:a16="http://schemas.microsoft.com/office/drawing/2014/main" id="{0237C002-67BB-4948-9012-0BF3D9299D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201133" y="5102012"/>
                <a:ext cx="1438781" cy="1444877"/>
              </a:xfrm>
              <a:prstGeom prst="rect">
                <a:avLst/>
              </a:prstGeom>
            </p:spPr>
          </p:pic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7C0D08F3-7524-4173-A0D4-60E0857D4717}"/>
                  </a:ext>
                </a:extLst>
              </p:cNvPr>
              <p:cNvSpPr txBox="1"/>
              <p:nvPr/>
            </p:nvSpPr>
            <p:spPr>
              <a:xfrm>
                <a:off x="9406889" y="5474940"/>
                <a:ext cx="9895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PT" sz="4800" b="1" dirty="0">
                    <a:solidFill>
                      <a:srgbClr val="FFFF00"/>
                    </a:solidFill>
                    <a:latin typeface="Abadi" panose="020B0604020202020204" pitchFamily="34" charset="0"/>
                  </a:rPr>
                  <a:t>16</a:t>
                </a:r>
                <a:endParaRPr kumimoji="0" lang="pt-PT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25" name="Imagem 24">
              <a:extLst>
                <a:ext uri="{FF2B5EF4-FFF2-40B4-BE49-F238E27FC236}">
                  <a16:creationId xmlns:a16="http://schemas.microsoft.com/office/drawing/2014/main" id="{6DD28E54-BAD2-47F1-90E2-67AD8002462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895833" y="1731572"/>
              <a:ext cx="2118809" cy="1928269"/>
            </a:xfrm>
            <a:prstGeom prst="rect">
              <a:avLst/>
            </a:prstGeom>
          </p:spPr>
        </p:pic>
      </p:grpSp>
      <p:grpSp>
        <p:nvGrpSpPr>
          <p:cNvPr id="9" name="Agrupar 8">
            <a:extLst>
              <a:ext uri="{FF2B5EF4-FFF2-40B4-BE49-F238E27FC236}">
                <a16:creationId xmlns:a16="http://schemas.microsoft.com/office/drawing/2014/main" id="{B184A734-D9FD-4F3D-B1D5-A8F3782AE13B}"/>
              </a:ext>
            </a:extLst>
          </p:cNvPr>
          <p:cNvGrpSpPr/>
          <p:nvPr/>
        </p:nvGrpSpPr>
        <p:grpSpPr>
          <a:xfrm>
            <a:off x="9264481" y="3678513"/>
            <a:ext cx="1976532" cy="2574420"/>
            <a:chOff x="9308137" y="3564364"/>
            <a:chExt cx="1976532" cy="2574420"/>
          </a:xfrm>
        </p:grpSpPr>
        <p:grpSp>
          <p:nvGrpSpPr>
            <p:cNvPr id="21" name="Agrupar 20">
              <a:extLst>
                <a:ext uri="{FF2B5EF4-FFF2-40B4-BE49-F238E27FC236}">
                  <a16:creationId xmlns:a16="http://schemas.microsoft.com/office/drawing/2014/main" id="{AEACF892-3ABA-4DEA-9D52-3B699E448933}"/>
                </a:ext>
              </a:extLst>
            </p:cNvPr>
            <p:cNvGrpSpPr/>
            <p:nvPr/>
          </p:nvGrpSpPr>
          <p:grpSpPr>
            <a:xfrm>
              <a:off x="9308137" y="4695218"/>
              <a:ext cx="1443566" cy="1443566"/>
              <a:chOff x="1662019" y="3388073"/>
              <a:chExt cx="1443566" cy="1443566"/>
            </a:xfrm>
          </p:grpSpPr>
          <p:pic>
            <p:nvPicPr>
              <p:cNvPr id="10" name="Imagem 9">
                <a:extLst>
                  <a:ext uri="{FF2B5EF4-FFF2-40B4-BE49-F238E27FC236}">
                    <a16:creationId xmlns:a16="http://schemas.microsoft.com/office/drawing/2014/main" id="{F6CA7A2D-6F3C-495E-B35A-8A3BA2F14E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62019" y="3388073"/>
                <a:ext cx="1443566" cy="1443566"/>
              </a:xfrm>
              <a:prstGeom prst="rect">
                <a:avLst/>
              </a:prstGeom>
            </p:spPr>
          </p:pic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B8A0E27A-48F0-4435-9975-52AC4074582B}"/>
                  </a:ext>
                </a:extLst>
              </p:cNvPr>
              <p:cNvSpPr txBox="1"/>
              <p:nvPr/>
            </p:nvSpPr>
            <p:spPr>
              <a:xfrm>
                <a:off x="1957774" y="3772863"/>
                <a:ext cx="9895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PT" sz="4800" b="1" dirty="0">
                    <a:solidFill>
                      <a:srgbClr val="FFFF00"/>
                    </a:solidFill>
                    <a:latin typeface="Abadi" panose="020B0604020202020204" pitchFamily="34" charset="0"/>
                  </a:rPr>
                  <a:t>21</a:t>
                </a:r>
                <a:endParaRPr kumimoji="0" lang="pt-PT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27" name="Imagem 26">
              <a:extLst>
                <a:ext uri="{FF2B5EF4-FFF2-40B4-BE49-F238E27FC236}">
                  <a16:creationId xmlns:a16="http://schemas.microsoft.com/office/drawing/2014/main" id="{F5ADC5AA-DF12-4CD3-AC7A-BF769A9D260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9433882" y="3564364"/>
              <a:ext cx="1850787" cy="1519105"/>
            </a:xfrm>
            <a:prstGeom prst="rect">
              <a:avLst/>
            </a:prstGeom>
          </p:spPr>
        </p:pic>
      </p:grp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E5E11B63-6D3E-44F2-824F-B1F82B2AB441}"/>
              </a:ext>
            </a:extLst>
          </p:cNvPr>
          <p:cNvGrpSpPr/>
          <p:nvPr/>
        </p:nvGrpSpPr>
        <p:grpSpPr>
          <a:xfrm>
            <a:off x="982973" y="3678513"/>
            <a:ext cx="1864145" cy="2435189"/>
            <a:chOff x="1187025" y="1514591"/>
            <a:chExt cx="1864145" cy="2435189"/>
          </a:xfrm>
        </p:grpSpPr>
        <p:grpSp>
          <p:nvGrpSpPr>
            <p:cNvPr id="2" name="Agrupar 1">
              <a:extLst>
                <a:ext uri="{FF2B5EF4-FFF2-40B4-BE49-F238E27FC236}">
                  <a16:creationId xmlns:a16="http://schemas.microsoft.com/office/drawing/2014/main" id="{52DC3263-64AE-48B4-8AE1-7568075C087E}"/>
                </a:ext>
              </a:extLst>
            </p:cNvPr>
            <p:cNvGrpSpPr/>
            <p:nvPr/>
          </p:nvGrpSpPr>
          <p:grpSpPr>
            <a:xfrm>
              <a:off x="1187025" y="2504903"/>
              <a:ext cx="1438781" cy="1444877"/>
              <a:chOff x="2100358" y="3335451"/>
              <a:chExt cx="1438781" cy="1444877"/>
            </a:xfrm>
          </p:grpSpPr>
          <p:pic>
            <p:nvPicPr>
              <p:cNvPr id="26" name="Imagem 25">
                <a:extLst>
                  <a:ext uri="{FF2B5EF4-FFF2-40B4-BE49-F238E27FC236}">
                    <a16:creationId xmlns:a16="http://schemas.microsoft.com/office/drawing/2014/main" id="{00C940A1-AF3E-4E9B-A3BF-31E32B6DDF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00358" y="3335451"/>
                <a:ext cx="1438781" cy="1444877"/>
              </a:xfrm>
              <a:prstGeom prst="rect">
                <a:avLst/>
              </a:prstGeom>
            </p:spPr>
          </p:pic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307D6736-E3BB-426A-B4FA-8472FDAEB82E}"/>
                  </a:ext>
                </a:extLst>
              </p:cNvPr>
              <p:cNvSpPr txBox="1"/>
              <p:nvPr/>
            </p:nvSpPr>
            <p:spPr>
              <a:xfrm>
                <a:off x="2353249" y="3698952"/>
                <a:ext cx="9895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PT" sz="4800" b="1" dirty="0">
                    <a:solidFill>
                      <a:srgbClr val="FFFF00"/>
                    </a:solidFill>
                    <a:latin typeface="Abadi" panose="020B0604020202020204" pitchFamily="34" charset="0"/>
                  </a:rPr>
                  <a:t>18</a:t>
                </a:r>
                <a:endParaRPr kumimoji="0" lang="pt-PT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35" name="Imagem 34">
              <a:extLst>
                <a:ext uri="{FF2B5EF4-FFF2-40B4-BE49-F238E27FC236}">
                  <a16:creationId xmlns:a16="http://schemas.microsoft.com/office/drawing/2014/main" id="{669F1BEC-0CEC-4124-8C59-07CE88C0593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1306045" y="1514591"/>
              <a:ext cx="1745125" cy="142008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4175362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Nuvem 16">
            <a:extLst>
              <a:ext uri="{FF2B5EF4-FFF2-40B4-BE49-F238E27FC236}">
                <a16:creationId xmlns:a16="http://schemas.microsoft.com/office/drawing/2014/main" id="{9C7169E6-0BE4-4E41-8150-AB6ADE87D928}"/>
              </a:ext>
            </a:extLst>
          </p:cNvPr>
          <p:cNvSpPr/>
          <p:nvPr/>
        </p:nvSpPr>
        <p:spPr>
          <a:xfrm>
            <a:off x="4189863" y="131163"/>
            <a:ext cx="3411940" cy="2156669"/>
          </a:xfrm>
          <a:prstGeom prst="cloud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6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" panose="020B0604020202020204" pitchFamily="34" charset="0"/>
                <a:ea typeface="+mn-ea"/>
                <a:cs typeface="+mn-cs"/>
              </a:rPr>
              <a:t>2 x 8</a:t>
            </a:r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F209871C-F165-4367-94EB-F8DE0AFF617C}"/>
              </a:ext>
            </a:extLst>
          </p:cNvPr>
          <p:cNvGrpSpPr/>
          <p:nvPr/>
        </p:nvGrpSpPr>
        <p:grpSpPr>
          <a:xfrm>
            <a:off x="3862971" y="3498985"/>
            <a:ext cx="1960461" cy="2586193"/>
            <a:chOff x="8569520" y="4031685"/>
            <a:chExt cx="1960461" cy="2586193"/>
          </a:xfrm>
        </p:grpSpPr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89F26250-B7A8-4686-ADC6-1FF3403C71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8610464" y="4031685"/>
              <a:ext cx="1919517" cy="1581882"/>
            </a:xfrm>
            <a:prstGeom prst="rect">
              <a:avLst/>
            </a:prstGeom>
          </p:spPr>
        </p:pic>
        <p:pic>
          <p:nvPicPr>
            <p:cNvPr id="19" name="Imagem 18">
              <a:extLst>
                <a:ext uri="{FF2B5EF4-FFF2-40B4-BE49-F238E27FC236}">
                  <a16:creationId xmlns:a16="http://schemas.microsoft.com/office/drawing/2014/main" id="{4364C0A0-2FAF-4FD0-A0E2-5BB2855212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69520" y="5174312"/>
              <a:ext cx="1443566" cy="1443566"/>
            </a:xfrm>
            <a:prstGeom prst="rect">
              <a:avLst/>
            </a:prstGeom>
          </p:spPr>
        </p:pic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8982003D-3A00-415E-B373-1E0A69887773}"/>
                </a:ext>
              </a:extLst>
            </p:cNvPr>
            <p:cNvSpPr txBox="1"/>
            <p:nvPr/>
          </p:nvSpPr>
          <p:spPr>
            <a:xfrm>
              <a:off x="8853085" y="5546585"/>
              <a:ext cx="9895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PT" sz="4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rPr>
                <a:t>18</a:t>
              </a:r>
              <a:endParaRPr kumimoji="0" lang="pt-PT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badi" panose="020B0604020202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2" name="Agrupar 1">
            <a:extLst>
              <a:ext uri="{FF2B5EF4-FFF2-40B4-BE49-F238E27FC236}">
                <a16:creationId xmlns:a16="http://schemas.microsoft.com/office/drawing/2014/main" id="{52DC3263-64AE-48B4-8AE1-7568075C087E}"/>
              </a:ext>
            </a:extLst>
          </p:cNvPr>
          <p:cNvGrpSpPr/>
          <p:nvPr/>
        </p:nvGrpSpPr>
        <p:grpSpPr>
          <a:xfrm>
            <a:off x="1129687" y="2436764"/>
            <a:ext cx="1921602" cy="2507098"/>
            <a:chOff x="2100358" y="2273230"/>
            <a:chExt cx="1921602" cy="2507098"/>
          </a:xfrm>
        </p:grpSpPr>
        <p:pic>
          <p:nvPicPr>
            <p:cNvPr id="24" name="Imagem 23">
              <a:extLst>
                <a:ext uri="{FF2B5EF4-FFF2-40B4-BE49-F238E27FC236}">
                  <a16:creationId xmlns:a16="http://schemas.microsoft.com/office/drawing/2014/main" id="{8C808E78-EEE9-4A17-9AD3-5225544BDDD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2100358" y="2273230"/>
              <a:ext cx="1921602" cy="1519104"/>
            </a:xfrm>
            <a:prstGeom prst="rect">
              <a:avLst/>
            </a:prstGeom>
          </p:spPr>
        </p:pic>
        <p:pic>
          <p:nvPicPr>
            <p:cNvPr id="26" name="Imagem 25">
              <a:extLst>
                <a:ext uri="{FF2B5EF4-FFF2-40B4-BE49-F238E27FC236}">
                  <a16:creationId xmlns:a16="http://schemas.microsoft.com/office/drawing/2014/main" id="{00C940A1-AF3E-4E9B-A3BF-31E32B6DDF4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100358" y="3335451"/>
              <a:ext cx="1438781" cy="1444877"/>
            </a:xfrm>
            <a:prstGeom prst="rect">
              <a:avLst/>
            </a:prstGeom>
          </p:spPr>
        </p:pic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307D6736-E3BB-426A-B4FA-8472FDAEB82E}"/>
                </a:ext>
              </a:extLst>
            </p:cNvPr>
            <p:cNvSpPr txBox="1"/>
            <p:nvPr/>
          </p:nvSpPr>
          <p:spPr>
            <a:xfrm>
              <a:off x="2343822" y="3698952"/>
              <a:ext cx="9895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PT" sz="4800" b="1" dirty="0">
                  <a:solidFill>
                    <a:srgbClr val="FFFF00"/>
                  </a:solidFill>
                  <a:latin typeface="Abadi" panose="020B0604020202020204" pitchFamily="34" charset="0"/>
                </a:rPr>
                <a:t>14</a:t>
              </a:r>
              <a:endParaRPr kumimoji="0" lang="pt-PT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badi" panose="020B0604020202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5" name="Agrupar 4">
            <a:extLst>
              <a:ext uri="{FF2B5EF4-FFF2-40B4-BE49-F238E27FC236}">
                <a16:creationId xmlns:a16="http://schemas.microsoft.com/office/drawing/2014/main" id="{66AAB99B-D328-4B1B-B30C-795C66AE9551}"/>
              </a:ext>
            </a:extLst>
          </p:cNvPr>
          <p:cNvGrpSpPr/>
          <p:nvPr/>
        </p:nvGrpSpPr>
        <p:grpSpPr>
          <a:xfrm>
            <a:off x="6500362" y="3616173"/>
            <a:ext cx="2027212" cy="2576334"/>
            <a:chOff x="8816458" y="2065633"/>
            <a:chExt cx="2027212" cy="2576334"/>
          </a:xfrm>
        </p:grpSpPr>
        <p:grpSp>
          <p:nvGrpSpPr>
            <p:cNvPr id="32" name="Agrupar 31">
              <a:extLst>
                <a:ext uri="{FF2B5EF4-FFF2-40B4-BE49-F238E27FC236}">
                  <a16:creationId xmlns:a16="http://schemas.microsoft.com/office/drawing/2014/main" id="{56092D72-2110-4D53-9621-7A790AAC8F8B}"/>
                </a:ext>
              </a:extLst>
            </p:cNvPr>
            <p:cNvGrpSpPr/>
            <p:nvPr/>
          </p:nvGrpSpPr>
          <p:grpSpPr>
            <a:xfrm flipH="1">
              <a:off x="9404889" y="3197090"/>
              <a:ext cx="1438781" cy="1444877"/>
              <a:chOff x="9201133" y="5102012"/>
              <a:chExt cx="1438781" cy="1444877"/>
            </a:xfrm>
          </p:grpSpPr>
          <p:pic>
            <p:nvPicPr>
              <p:cNvPr id="30" name="Imagem 29">
                <a:extLst>
                  <a:ext uri="{FF2B5EF4-FFF2-40B4-BE49-F238E27FC236}">
                    <a16:creationId xmlns:a16="http://schemas.microsoft.com/office/drawing/2014/main" id="{0237C002-67BB-4948-9012-0BF3D9299D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201133" y="5102012"/>
                <a:ext cx="1438781" cy="1444877"/>
              </a:xfrm>
              <a:prstGeom prst="rect">
                <a:avLst/>
              </a:prstGeom>
            </p:spPr>
          </p:pic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7C0D08F3-7524-4173-A0D4-60E0857D4717}"/>
                  </a:ext>
                </a:extLst>
              </p:cNvPr>
              <p:cNvSpPr txBox="1"/>
              <p:nvPr/>
            </p:nvSpPr>
            <p:spPr>
              <a:xfrm>
                <a:off x="9397462" y="5493794"/>
                <a:ext cx="9895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PT" sz="4800" b="1" dirty="0">
                    <a:solidFill>
                      <a:srgbClr val="FFFF00"/>
                    </a:solidFill>
                    <a:latin typeface="Abadi" panose="020B0604020202020204" pitchFamily="34" charset="0"/>
                  </a:rPr>
                  <a:t>16</a:t>
                </a:r>
                <a:endParaRPr kumimoji="0" lang="pt-PT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25" name="Imagem 24">
              <a:extLst>
                <a:ext uri="{FF2B5EF4-FFF2-40B4-BE49-F238E27FC236}">
                  <a16:creationId xmlns:a16="http://schemas.microsoft.com/office/drawing/2014/main" id="{87AD0682-B3BF-496D-A795-6321086B1EA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816458" y="2065633"/>
              <a:ext cx="1972620" cy="1624124"/>
            </a:xfrm>
            <a:prstGeom prst="rect">
              <a:avLst/>
            </a:prstGeom>
          </p:spPr>
        </p:pic>
      </p:grpSp>
      <p:grpSp>
        <p:nvGrpSpPr>
          <p:cNvPr id="4" name="Agrupar 3">
            <a:extLst>
              <a:ext uri="{FF2B5EF4-FFF2-40B4-BE49-F238E27FC236}">
                <a16:creationId xmlns:a16="http://schemas.microsoft.com/office/drawing/2014/main" id="{412D40AC-0B12-4FFA-A9A1-AACD0B98D96C}"/>
              </a:ext>
            </a:extLst>
          </p:cNvPr>
          <p:cNvGrpSpPr/>
          <p:nvPr/>
        </p:nvGrpSpPr>
        <p:grpSpPr>
          <a:xfrm>
            <a:off x="9017881" y="2436764"/>
            <a:ext cx="1844107" cy="2559637"/>
            <a:chOff x="1035995" y="3624522"/>
            <a:chExt cx="1844107" cy="2559637"/>
          </a:xfrm>
        </p:grpSpPr>
        <p:grpSp>
          <p:nvGrpSpPr>
            <p:cNvPr id="21" name="Agrupar 20">
              <a:extLst>
                <a:ext uri="{FF2B5EF4-FFF2-40B4-BE49-F238E27FC236}">
                  <a16:creationId xmlns:a16="http://schemas.microsoft.com/office/drawing/2014/main" id="{AEACF892-3ABA-4DEA-9D52-3B699E448933}"/>
                </a:ext>
              </a:extLst>
            </p:cNvPr>
            <p:cNvGrpSpPr/>
            <p:nvPr/>
          </p:nvGrpSpPr>
          <p:grpSpPr>
            <a:xfrm>
              <a:off x="1436536" y="4740593"/>
              <a:ext cx="1443566" cy="1443566"/>
              <a:chOff x="1662019" y="3388073"/>
              <a:chExt cx="1443566" cy="1443566"/>
            </a:xfrm>
          </p:grpSpPr>
          <p:pic>
            <p:nvPicPr>
              <p:cNvPr id="10" name="Imagem 9">
                <a:extLst>
                  <a:ext uri="{FF2B5EF4-FFF2-40B4-BE49-F238E27FC236}">
                    <a16:creationId xmlns:a16="http://schemas.microsoft.com/office/drawing/2014/main" id="{F6CA7A2D-6F3C-495E-B35A-8A3BA2F14E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62019" y="3388073"/>
                <a:ext cx="1443566" cy="1443566"/>
              </a:xfrm>
              <a:prstGeom prst="rect">
                <a:avLst/>
              </a:prstGeom>
            </p:spPr>
          </p:pic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B8A0E27A-48F0-4435-9975-52AC4074582B}"/>
                  </a:ext>
                </a:extLst>
              </p:cNvPr>
              <p:cNvSpPr txBox="1"/>
              <p:nvPr/>
            </p:nvSpPr>
            <p:spPr>
              <a:xfrm>
                <a:off x="1920066" y="3744582"/>
                <a:ext cx="9895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PT" sz="4800" b="1" dirty="0">
                    <a:solidFill>
                      <a:srgbClr val="FFFF00"/>
                    </a:solidFill>
                    <a:latin typeface="Abadi" panose="020B0604020202020204" pitchFamily="34" charset="0"/>
                  </a:rPr>
                  <a:t>12</a:t>
                </a:r>
                <a:endParaRPr kumimoji="0" lang="pt-PT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27" name="Imagem 26">
              <a:extLst>
                <a:ext uri="{FF2B5EF4-FFF2-40B4-BE49-F238E27FC236}">
                  <a16:creationId xmlns:a16="http://schemas.microsoft.com/office/drawing/2014/main" id="{BA6FBF39-602C-4650-91EE-E751E9E46D6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35995" y="3624522"/>
              <a:ext cx="1716921" cy="15818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2364893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Nuvem 16">
            <a:extLst>
              <a:ext uri="{FF2B5EF4-FFF2-40B4-BE49-F238E27FC236}">
                <a16:creationId xmlns:a16="http://schemas.microsoft.com/office/drawing/2014/main" id="{9C7169E6-0BE4-4E41-8150-AB6ADE87D928}"/>
              </a:ext>
            </a:extLst>
          </p:cNvPr>
          <p:cNvSpPr/>
          <p:nvPr/>
        </p:nvSpPr>
        <p:spPr>
          <a:xfrm>
            <a:off x="4189863" y="131163"/>
            <a:ext cx="3411940" cy="2156669"/>
          </a:xfrm>
          <a:prstGeom prst="cloud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6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" panose="020B0604020202020204" pitchFamily="34" charset="0"/>
                <a:ea typeface="+mn-ea"/>
                <a:cs typeface="+mn-cs"/>
              </a:rPr>
              <a:t>5 x 0</a:t>
            </a: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D533B01C-D4DE-4ACF-89E4-4DC7E44A9A53}"/>
              </a:ext>
            </a:extLst>
          </p:cNvPr>
          <p:cNvGrpSpPr/>
          <p:nvPr/>
        </p:nvGrpSpPr>
        <p:grpSpPr>
          <a:xfrm>
            <a:off x="833241" y="3868870"/>
            <a:ext cx="1921602" cy="2480042"/>
            <a:chOff x="500152" y="3633660"/>
            <a:chExt cx="1921602" cy="2480042"/>
          </a:xfrm>
        </p:grpSpPr>
        <p:grpSp>
          <p:nvGrpSpPr>
            <p:cNvPr id="2" name="Agrupar 1">
              <a:extLst>
                <a:ext uri="{FF2B5EF4-FFF2-40B4-BE49-F238E27FC236}">
                  <a16:creationId xmlns:a16="http://schemas.microsoft.com/office/drawing/2014/main" id="{52DC3263-64AE-48B4-8AE1-7568075C087E}"/>
                </a:ext>
              </a:extLst>
            </p:cNvPr>
            <p:cNvGrpSpPr/>
            <p:nvPr/>
          </p:nvGrpSpPr>
          <p:grpSpPr>
            <a:xfrm>
              <a:off x="982973" y="4668825"/>
              <a:ext cx="1438781" cy="1444877"/>
              <a:chOff x="2100358" y="3335451"/>
              <a:chExt cx="1438781" cy="1444877"/>
            </a:xfrm>
          </p:grpSpPr>
          <p:pic>
            <p:nvPicPr>
              <p:cNvPr id="26" name="Imagem 25">
                <a:extLst>
                  <a:ext uri="{FF2B5EF4-FFF2-40B4-BE49-F238E27FC236}">
                    <a16:creationId xmlns:a16="http://schemas.microsoft.com/office/drawing/2014/main" id="{00C940A1-AF3E-4E9B-A3BF-31E32B6DDF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100358" y="3335451"/>
                <a:ext cx="1438781" cy="1444877"/>
              </a:xfrm>
              <a:prstGeom prst="rect">
                <a:avLst/>
              </a:prstGeom>
            </p:spPr>
          </p:pic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307D6736-E3BB-426A-B4FA-8472FDAEB82E}"/>
                  </a:ext>
                </a:extLst>
              </p:cNvPr>
              <p:cNvSpPr txBox="1"/>
              <p:nvPr/>
            </p:nvSpPr>
            <p:spPr>
              <a:xfrm>
                <a:off x="2513505" y="3717805"/>
                <a:ext cx="9895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PT" sz="4800" b="1" dirty="0">
                    <a:solidFill>
                      <a:srgbClr val="FFFF00"/>
                    </a:solidFill>
                    <a:latin typeface="Abadi" panose="020B0604020202020204" pitchFamily="34" charset="0"/>
                  </a:rPr>
                  <a:t>1</a:t>
                </a:r>
                <a:endParaRPr kumimoji="0" lang="pt-PT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23" name="Imagem 22">
              <a:extLst>
                <a:ext uri="{FF2B5EF4-FFF2-40B4-BE49-F238E27FC236}">
                  <a16:creationId xmlns:a16="http://schemas.microsoft.com/office/drawing/2014/main" id="{65F513EE-28CC-44F6-8BCB-3CDB989661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00152" y="3633660"/>
              <a:ext cx="1921602" cy="1519104"/>
            </a:xfrm>
            <a:prstGeom prst="rect">
              <a:avLst/>
            </a:prstGeom>
          </p:spPr>
        </p:pic>
      </p:grpSp>
      <p:grpSp>
        <p:nvGrpSpPr>
          <p:cNvPr id="7" name="Agrupar 6">
            <a:extLst>
              <a:ext uri="{FF2B5EF4-FFF2-40B4-BE49-F238E27FC236}">
                <a16:creationId xmlns:a16="http://schemas.microsoft.com/office/drawing/2014/main" id="{7BA6D77B-219E-4D03-A2D2-D0B6B4956D2B}"/>
              </a:ext>
            </a:extLst>
          </p:cNvPr>
          <p:cNvGrpSpPr/>
          <p:nvPr/>
        </p:nvGrpSpPr>
        <p:grpSpPr>
          <a:xfrm>
            <a:off x="6215155" y="2112860"/>
            <a:ext cx="1912678" cy="2522178"/>
            <a:chOff x="6323096" y="3008972"/>
            <a:chExt cx="1912678" cy="2522178"/>
          </a:xfrm>
        </p:grpSpPr>
        <p:grpSp>
          <p:nvGrpSpPr>
            <p:cNvPr id="32" name="Agrupar 31">
              <a:extLst>
                <a:ext uri="{FF2B5EF4-FFF2-40B4-BE49-F238E27FC236}">
                  <a16:creationId xmlns:a16="http://schemas.microsoft.com/office/drawing/2014/main" id="{56092D72-2110-4D53-9621-7A790AAC8F8B}"/>
                </a:ext>
              </a:extLst>
            </p:cNvPr>
            <p:cNvGrpSpPr/>
            <p:nvPr/>
          </p:nvGrpSpPr>
          <p:grpSpPr>
            <a:xfrm flipH="1">
              <a:off x="6796993" y="4086273"/>
              <a:ext cx="1438781" cy="1444877"/>
              <a:chOff x="9201133" y="5102012"/>
              <a:chExt cx="1438781" cy="1444877"/>
            </a:xfrm>
          </p:grpSpPr>
          <p:pic>
            <p:nvPicPr>
              <p:cNvPr id="30" name="Imagem 29">
                <a:extLst>
                  <a:ext uri="{FF2B5EF4-FFF2-40B4-BE49-F238E27FC236}">
                    <a16:creationId xmlns:a16="http://schemas.microsoft.com/office/drawing/2014/main" id="{0237C002-67BB-4948-9012-0BF3D9299D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201133" y="5102012"/>
                <a:ext cx="1438781" cy="1444877"/>
              </a:xfrm>
              <a:prstGeom prst="rect">
                <a:avLst/>
              </a:prstGeom>
            </p:spPr>
          </p:pic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7C0D08F3-7524-4173-A0D4-60E0857D4717}"/>
                  </a:ext>
                </a:extLst>
              </p:cNvPr>
              <p:cNvSpPr txBox="1"/>
              <p:nvPr/>
            </p:nvSpPr>
            <p:spPr>
              <a:xfrm>
                <a:off x="9218352" y="5503220"/>
                <a:ext cx="9895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PT" sz="4800" b="1" dirty="0">
                    <a:solidFill>
                      <a:srgbClr val="FFFF00"/>
                    </a:solidFill>
                    <a:latin typeface="Abadi" panose="020B0604020202020204" pitchFamily="34" charset="0"/>
                  </a:rPr>
                  <a:t>0</a:t>
                </a:r>
                <a:endParaRPr kumimoji="0" lang="pt-PT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28" name="Imagem 27">
              <a:extLst>
                <a:ext uri="{FF2B5EF4-FFF2-40B4-BE49-F238E27FC236}">
                  <a16:creationId xmlns:a16="http://schemas.microsoft.com/office/drawing/2014/main" id="{B334CC30-27ED-4B28-A47F-CD03AB80857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323096" y="3008972"/>
              <a:ext cx="1861862" cy="1534368"/>
            </a:xfrm>
            <a:prstGeom prst="rect">
              <a:avLst/>
            </a:prstGeom>
          </p:spPr>
        </p:pic>
      </p:grpSp>
      <p:grpSp>
        <p:nvGrpSpPr>
          <p:cNvPr id="6" name="Agrupar 5">
            <a:extLst>
              <a:ext uri="{FF2B5EF4-FFF2-40B4-BE49-F238E27FC236}">
                <a16:creationId xmlns:a16="http://schemas.microsoft.com/office/drawing/2014/main" id="{070214DD-16A9-4DB6-AD37-D2A60C2E4429}"/>
              </a:ext>
            </a:extLst>
          </p:cNvPr>
          <p:cNvGrpSpPr/>
          <p:nvPr/>
        </p:nvGrpSpPr>
        <p:grpSpPr>
          <a:xfrm>
            <a:off x="3601462" y="2499090"/>
            <a:ext cx="2016983" cy="2631000"/>
            <a:chOff x="3976824" y="2534111"/>
            <a:chExt cx="2016983" cy="2631000"/>
          </a:xfrm>
        </p:grpSpPr>
        <p:grpSp>
          <p:nvGrpSpPr>
            <p:cNvPr id="22" name="Agrupar 21">
              <a:extLst>
                <a:ext uri="{FF2B5EF4-FFF2-40B4-BE49-F238E27FC236}">
                  <a16:creationId xmlns:a16="http://schemas.microsoft.com/office/drawing/2014/main" id="{F209871C-F165-4367-94EB-F8DE0AFF617C}"/>
                </a:ext>
              </a:extLst>
            </p:cNvPr>
            <p:cNvGrpSpPr/>
            <p:nvPr/>
          </p:nvGrpSpPr>
          <p:grpSpPr>
            <a:xfrm>
              <a:off x="3976824" y="3721545"/>
              <a:ext cx="1443566" cy="1443566"/>
              <a:chOff x="8569520" y="5174312"/>
              <a:chExt cx="1443566" cy="1443566"/>
            </a:xfrm>
          </p:grpSpPr>
          <p:pic>
            <p:nvPicPr>
              <p:cNvPr id="19" name="Imagem 18">
                <a:extLst>
                  <a:ext uri="{FF2B5EF4-FFF2-40B4-BE49-F238E27FC236}">
                    <a16:creationId xmlns:a16="http://schemas.microsoft.com/office/drawing/2014/main" id="{4364C0A0-2FAF-4FD0-A0E2-5BB2855212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569520" y="5174312"/>
                <a:ext cx="1443566" cy="1443566"/>
              </a:xfrm>
              <a:prstGeom prst="rect">
                <a:avLst/>
              </a:prstGeom>
            </p:spPr>
          </p:pic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8982003D-3A00-415E-B373-1E0A69887773}"/>
                  </a:ext>
                </a:extLst>
              </p:cNvPr>
              <p:cNvSpPr txBox="1"/>
              <p:nvPr/>
            </p:nvSpPr>
            <p:spPr>
              <a:xfrm>
                <a:off x="8994490" y="5574865"/>
                <a:ext cx="9895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PT" sz="4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00"/>
                    </a:solidFill>
                    <a:effectLst/>
                    <a:uLnTx/>
                    <a:uFillTx/>
                    <a:latin typeface="Abadi" panose="020B0604020202020204" pitchFamily="34" charset="0"/>
                    <a:ea typeface="+mn-ea"/>
                    <a:cs typeface="+mn-cs"/>
                  </a:rPr>
                  <a:t>5</a:t>
                </a:r>
                <a:endParaRPr kumimoji="0" lang="pt-PT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29" name="Imagem 28">
              <a:extLst>
                <a:ext uri="{FF2B5EF4-FFF2-40B4-BE49-F238E27FC236}">
                  <a16:creationId xmlns:a16="http://schemas.microsoft.com/office/drawing/2014/main" id="{163BDF71-89CD-48BD-BA47-1E7B03EAF0E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4162962" y="2534111"/>
              <a:ext cx="1830845" cy="1686846"/>
            </a:xfrm>
            <a:prstGeom prst="rect">
              <a:avLst/>
            </a:prstGeom>
          </p:spPr>
        </p:pic>
      </p:grpSp>
      <p:grpSp>
        <p:nvGrpSpPr>
          <p:cNvPr id="8" name="Agrupar 7">
            <a:extLst>
              <a:ext uri="{FF2B5EF4-FFF2-40B4-BE49-F238E27FC236}">
                <a16:creationId xmlns:a16="http://schemas.microsoft.com/office/drawing/2014/main" id="{776B7386-7FE1-4A43-AD74-5049692D763C}"/>
              </a:ext>
            </a:extLst>
          </p:cNvPr>
          <p:cNvGrpSpPr/>
          <p:nvPr/>
        </p:nvGrpSpPr>
        <p:grpSpPr>
          <a:xfrm>
            <a:off x="9198440" y="3413521"/>
            <a:ext cx="1824650" cy="2581201"/>
            <a:chOff x="8883397" y="3671732"/>
            <a:chExt cx="1824650" cy="2581201"/>
          </a:xfrm>
        </p:grpSpPr>
        <p:grpSp>
          <p:nvGrpSpPr>
            <p:cNvPr id="21" name="Agrupar 20">
              <a:extLst>
                <a:ext uri="{FF2B5EF4-FFF2-40B4-BE49-F238E27FC236}">
                  <a16:creationId xmlns:a16="http://schemas.microsoft.com/office/drawing/2014/main" id="{AEACF892-3ABA-4DEA-9D52-3B699E448933}"/>
                </a:ext>
              </a:extLst>
            </p:cNvPr>
            <p:cNvGrpSpPr/>
            <p:nvPr/>
          </p:nvGrpSpPr>
          <p:grpSpPr>
            <a:xfrm>
              <a:off x="9264481" y="4809367"/>
              <a:ext cx="1443566" cy="1443566"/>
              <a:chOff x="1662019" y="3388073"/>
              <a:chExt cx="1443566" cy="1443566"/>
            </a:xfrm>
          </p:grpSpPr>
          <p:pic>
            <p:nvPicPr>
              <p:cNvPr id="10" name="Imagem 9">
                <a:extLst>
                  <a:ext uri="{FF2B5EF4-FFF2-40B4-BE49-F238E27FC236}">
                    <a16:creationId xmlns:a16="http://schemas.microsoft.com/office/drawing/2014/main" id="{F6CA7A2D-6F3C-495E-B35A-8A3BA2F14E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62019" y="3388073"/>
                <a:ext cx="1443566" cy="1443566"/>
              </a:xfrm>
              <a:prstGeom prst="rect">
                <a:avLst/>
              </a:prstGeom>
            </p:spPr>
          </p:pic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B8A0E27A-48F0-4435-9975-52AC4074582B}"/>
                  </a:ext>
                </a:extLst>
              </p:cNvPr>
              <p:cNvSpPr txBox="1"/>
              <p:nvPr/>
            </p:nvSpPr>
            <p:spPr>
              <a:xfrm>
                <a:off x="1920066" y="3772863"/>
                <a:ext cx="9895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PT" sz="4800" b="1" dirty="0">
                    <a:solidFill>
                      <a:srgbClr val="FFFF00"/>
                    </a:solidFill>
                    <a:latin typeface="Abadi" panose="020B0604020202020204" pitchFamily="34" charset="0"/>
                  </a:rPr>
                  <a:t>10</a:t>
                </a:r>
                <a:endParaRPr kumimoji="0" lang="pt-PT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34" name="Imagem 33">
              <a:extLst>
                <a:ext uri="{FF2B5EF4-FFF2-40B4-BE49-F238E27FC236}">
                  <a16:creationId xmlns:a16="http://schemas.microsoft.com/office/drawing/2014/main" id="{BB7D2988-6992-4508-8223-FFB25477E00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883397" y="3671732"/>
              <a:ext cx="1701818" cy="14435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0627225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Nuvem 16">
            <a:extLst>
              <a:ext uri="{FF2B5EF4-FFF2-40B4-BE49-F238E27FC236}">
                <a16:creationId xmlns:a16="http://schemas.microsoft.com/office/drawing/2014/main" id="{9C7169E6-0BE4-4E41-8150-AB6ADE87D928}"/>
              </a:ext>
            </a:extLst>
          </p:cNvPr>
          <p:cNvSpPr/>
          <p:nvPr/>
        </p:nvSpPr>
        <p:spPr>
          <a:xfrm>
            <a:off x="4189863" y="131163"/>
            <a:ext cx="3411940" cy="2156669"/>
          </a:xfrm>
          <a:prstGeom prst="cloud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6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" panose="020B0604020202020204" pitchFamily="34" charset="0"/>
                <a:ea typeface="+mn-ea"/>
                <a:cs typeface="+mn-cs"/>
              </a:rPr>
              <a:t>9 x 7</a:t>
            </a:r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F209871C-F165-4367-94EB-F8DE0AFF617C}"/>
              </a:ext>
            </a:extLst>
          </p:cNvPr>
          <p:cNvGrpSpPr/>
          <p:nvPr/>
        </p:nvGrpSpPr>
        <p:grpSpPr>
          <a:xfrm>
            <a:off x="3905592" y="2213550"/>
            <a:ext cx="1960461" cy="2586193"/>
            <a:chOff x="8569520" y="4031685"/>
            <a:chExt cx="1960461" cy="2586193"/>
          </a:xfrm>
        </p:grpSpPr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89F26250-B7A8-4686-ADC6-1FF3403C71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8610464" y="4031685"/>
              <a:ext cx="1919517" cy="1581882"/>
            </a:xfrm>
            <a:prstGeom prst="rect">
              <a:avLst/>
            </a:prstGeom>
          </p:spPr>
        </p:pic>
        <p:pic>
          <p:nvPicPr>
            <p:cNvPr id="19" name="Imagem 18">
              <a:extLst>
                <a:ext uri="{FF2B5EF4-FFF2-40B4-BE49-F238E27FC236}">
                  <a16:creationId xmlns:a16="http://schemas.microsoft.com/office/drawing/2014/main" id="{4364C0A0-2FAF-4FD0-A0E2-5BB2855212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69520" y="5174312"/>
              <a:ext cx="1443566" cy="1443566"/>
            </a:xfrm>
            <a:prstGeom prst="rect">
              <a:avLst/>
            </a:prstGeom>
          </p:spPr>
        </p:pic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8982003D-3A00-415E-B373-1E0A69887773}"/>
                </a:ext>
              </a:extLst>
            </p:cNvPr>
            <p:cNvSpPr txBox="1"/>
            <p:nvPr/>
          </p:nvSpPr>
          <p:spPr>
            <a:xfrm>
              <a:off x="8834231" y="5556012"/>
              <a:ext cx="9895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PT" sz="4800" b="1" dirty="0">
                  <a:solidFill>
                    <a:srgbClr val="FFFF00"/>
                  </a:solidFill>
                  <a:latin typeface="Abadi" panose="020B0604020202020204" pitchFamily="34" charset="0"/>
                </a:rPr>
                <a:t>48</a:t>
              </a:r>
              <a:endParaRPr kumimoji="0" lang="pt-PT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badi" panose="020B0604020202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56092D72-2110-4D53-9621-7A790AAC8F8B}"/>
              </a:ext>
            </a:extLst>
          </p:cNvPr>
          <p:cNvGrpSpPr/>
          <p:nvPr/>
        </p:nvGrpSpPr>
        <p:grpSpPr>
          <a:xfrm flipH="1">
            <a:off x="8724861" y="1812006"/>
            <a:ext cx="2118809" cy="2829961"/>
            <a:chOff x="9201133" y="3716928"/>
            <a:chExt cx="2118809" cy="2829961"/>
          </a:xfrm>
        </p:grpSpPr>
        <p:pic>
          <p:nvPicPr>
            <p:cNvPr id="29" name="Imagem 28">
              <a:extLst>
                <a:ext uri="{FF2B5EF4-FFF2-40B4-BE49-F238E27FC236}">
                  <a16:creationId xmlns:a16="http://schemas.microsoft.com/office/drawing/2014/main" id="{05AB3188-B203-4102-9391-1FA6C1A857E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9201133" y="3716928"/>
              <a:ext cx="2118809" cy="1816122"/>
            </a:xfrm>
            <a:prstGeom prst="rect">
              <a:avLst/>
            </a:prstGeom>
          </p:spPr>
        </p:pic>
        <p:pic>
          <p:nvPicPr>
            <p:cNvPr id="30" name="Imagem 29">
              <a:extLst>
                <a:ext uri="{FF2B5EF4-FFF2-40B4-BE49-F238E27FC236}">
                  <a16:creationId xmlns:a16="http://schemas.microsoft.com/office/drawing/2014/main" id="{0237C002-67BB-4948-9012-0BF3D9299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201133" y="5102012"/>
              <a:ext cx="1438781" cy="1444877"/>
            </a:xfrm>
            <a:prstGeom prst="rect">
              <a:avLst/>
            </a:prstGeom>
          </p:spPr>
        </p:pic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7C0D08F3-7524-4173-A0D4-60E0857D4717}"/>
                </a:ext>
              </a:extLst>
            </p:cNvPr>
            <p:cNvSpPr txBox="1"/>
            <p:nvPr/>
          </p:nvSpPr>
          <p:spPr>
            <a:xfrm>
              <a:off x="9406889" y="5484367"/>
              <a:ext cx="9895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PT" sz="4800" b="1" dirty="0">
                  <a:solidFill>
                    <a:srgbClr val="FFFF00"/>
                  </a:solidFill>
                  <a:latin typeface="Abadi" panose="020B0604020202020204" pitchFamily="34" charset="0"/>
                </a:rPr>
                <a:t>63</a:t>
              </a:r>
              <a:endParaRPr kumimoji="0" lang="pt-PT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badi" panose="020B0604020202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2" name="Agrupar 1">
            <a:extLst>
              <a:ext uri="{FF2B5EF4-FFF2-40B4-BE49-F238E27FC236}">
                <a16:creationId xmlns:a16="http://schemas.microsoft.com/office/drawing/2014/main" id="{52DC3263-64AE-48B4-8AE1-7568075C087E}"/>
              </a:ext>
            </a:extLst>
          </p:cNvPr>
          <p:cNvGrpSpPr/>
          <p:nvPr/>
        </p:nvGrpSpPr>
        <p:grpSpPr>
          <a:xfrm>
            <a:off x="6347352" y="3828294"/>
            <a:ext cx="1921602" cy="2489421"/>
            <a:chOff x="1617537" y="2290907"/>
            <a:chExt cx="1921602" cy="2489421"/>
          </a:xfrm>
        </p:grpSpPr>
        <p:pic>
          <p:nvPicPr>
            <p:cNvPr id="24" name="Imagem 23">
              <a:extLst>
                <a:ext uri="{FF2B5EF4-FFF2-40B4-BE49-F238E27FC236}">
                  <a16:creationId xmlns:a16="http://schemas.microsoft.com/office/drawing/2014/main" id="{8C808E78-EEE9-4A17-9AD3-5225544BDDD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617537" y="2290907"/>
              <a:ext cx="1921602" cy="1519104"/>
            </a:xfrm>
            <a:prstGeom prst="rect">
              <a:avLst/>
            </a:prstGeom>
          </p:spPr>
        </p:pic>
        <p:pic>
          <p:nvPicPr>
            <p:cNvPr id="26" name="Imagem 25">
              <a:extLst>
                <a:ext uri="{FF2B5EF4-FFF2-40B4-BE49-F238E27FC236}">
                  <a16:creationId xmlns:a16="http://schemas.microsoft.com/office/drawing/2014/main" id="{00C940A1-AF3E-4E9B-A3BF-31E32B6DDF4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100358" y="3335451"/>
              <a:ext cx="1438781" cy="1444877"/>
            </a:xfrm>
            <a:prstGeom prst="rect">
              <a:avLst/>
            </a:prstGeom>
          </p:spPr>
        </p:pic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307D6736-E3BB-426A-B4FA-8472FDAEB82E}"/>
                </a:ext>
              </a:extLst>
            </p:cNvPr>
            <p:cNvSpPr txBox="1"/>
            <p:nvPr/>
          </p:nvSpPr>
          <p:spPr>
            <a:xfrm>
              <a:off x="2353249" y="3727233"/>
              <a:ext cx="9895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PT" sz="4800" b="1" dirty="0">
                  <a:solidFill>
                    <a:srgbClr val="FFFF00"/>
                  </a:solidFill>
                  <a:latin typeface="Abadi" panose="020B0604020202020204" pitchFamily="34" charset="0"/>
                </a:rPr>
                <a:t>58</a:t>
              </a:r>
              <a:endParaRPr kumimoji="0" lang="pt-PT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badi" panose="020B0604020202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3" name="Agrupar 2">
            <a:extLst>
              <a:ext uri="{FF2B5EF4-FFF2-40B4-BE49-F238E27FC236}">
                <a16:creationId xmlns:a16="http://schemas.microsoft.com/office/drawing/2014/main" id="{90D6379B-70FB-4A93-925B-CA54927CC6CF}"/>
              </a:ext>
            </a:extLst>
          </p:cNvPr>
          <p:cNvGrpSpPr/>
          <p:nvPr/>
        </p:nvGrpSpPr>
        <p:grpSpPr>
          <a:xfrm>
            <a:off x="868567" y="3437071"/>
            <a:ext cx="2038831" cy="2747088"/>
            <a:chOff x="6438740" y="1735871"/>
            <a:chExt cx="2038831" cy="2747088"/>
          </a:xfrm>
        </p:grpSpPr>
        <p:grpSp>
          <p:nvGrpSpPr>
            <p:cNvPr id="21" name="Agrupar 20">
              <a:extLst>
                <a:ext uri="{FF2B5EF4-FFF2-40B4-BE49-F238E27FC236}">
                  <a16:creationId xmlns:a16="http://schemas.microsoft.com/office/drawing/2014/main" id="{AEACF892-3ABA-4DEA-9D52-3B699E448933}"/>
                </a:ext>
              </a:extLst>
            </p:cNvPr>
            <p:cNvGrpSpPr/>
            <p:nvPr/>
          </p:nvGrpSpPr>
          <p:grpSpPr>
            <a:xfrm>
              <a:off x="7006709" y="3039393"/>
              <a:ext cx="1443566" cy="1443566"/>
              <a:chOff x="1662019" y="3388073"/>
              <a:chExt cx="1443566" cy="1443566"/>
            </a:xfrm>
          </p:grpSpPr>
          <p:pic>
            <p:nvPicPr>
              <p:cNvPr id="10" name="Imagem 9">
                <a:extLst>
                  <a:ext uri="{FF2B5EF4-FFF2-40B4-BE49-F238E27FC236}">
                    <a16:creationId xmlns:a16="http://schemas.microsoft.com/office/drawing/2014/main" id="{F6CA7A2D-6F3C-495E-B35A-8A3BA2F14E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62019" y="3388073"/>
                <a:ext cx="1443566" cy="1443566"/>
              </a:xfrm>
              <a:prstGeom prst="rect">
                <a:avLst/>
              </a:prstGeom>
            </p:spPr>
          </p:pic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B8A0E27A-48F0-4435-9975-52AC4074582B}"/>
                  </a:ext>
                </a:extLst>
              </p:cNvPr>
              <p:cNvSpPr txBox="1"/>
              <p:nvPr/>
            </p:nvSpPr>
            <p:spPr>
              <a:xfrm>
                <a:off x="1920066" y="3744582"/>
                <a:ext cx="9895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PT" sz="4800" b="1" dirty="0">
                    <a:solidFill>
                      <a:srgbClr val="FFFF00"/>
                    </a:solidFill>
                    <a:latin typeface="Abadi" panose="020B0604020202020204" pitchFamily="34" charset="0"/>
                  </a:rPr>
                  <a:t>54</a:t>
                </a:r>
                <a:endParaRPr kumimoji="0" lang="pt-PT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23" name="Imagem 22">
              <a:extLst>
                <a:ext uri="{FF2B5EF4-FFF2-40B4-BE49-F238E27FC236}">
                  <a16:creationId xmlns:a16="http://schemas.microsoft.com/office/drawing/2014/main" id="{9E4BD53F-D933-4075-9B14-7FF73C8615C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438740" y="1735871"/>
              <a:ext cx="2038831" cy="185548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73181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Nuvem 16">
            <a:extLst>
              <a:ext uri="{FF2B5EF4-FFF2-40B4-BE49-F238E27FC236}">
                <a16:creationId xmlns:a16="http://schemas.microsoft.com/office/drawing/2014/main" id="{9C7169E6-0BE4-4E41-8150-AB6ADE87D928}"/>
              </a:ext>
            </a:extLst>
          </p:cNvPr>
          <p:cNvSpPr/>
          <p:nvPr/>
        </p:nvSpPr>
        <p:spPr>
          <a:xfrm>
            <a:off x="4189863" y="131163"/>
            <a:ext cx="3411940" cy="2156669"/>
          </a:xfrm>
          <a:prstGeom prst="cloud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6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" panose="020B0604020202020204" pitchFamily="34" charset="0"/>
                <a:ea typeface="+mn-ea"/>
                <a:cs typeface="+mn-cs"/>
              </a:rPr>
              <a:t>6 x 4</a:t>
            </a:r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F209871C-F165-4367-94EB-F8DE0AFF617C}"/>
              </a:ext>
            </a:extLst>
          </p:cNvPr>
          <p:cNvGrpSpPr/>
          <p:nvPr/>
        </p:nvGrpSpPr>
        <p:grpSpPr>
          <a:xfrm>
            <a:off x="3862971" y="3498985"/>
            <a:ext cx="1960461" cy="2586193"/>
            <a:chOff x="8569520" y="4031685"/>
            <a:chExt cx="1960461" cy="2586193"/>
          </a:xfrm>
        </p:grpSpPr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89F26250-B7A8-4686-ADC6-1FF3403C71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8610464" y="4031685"/>
              <a:ext cx="1919517" cy="1581882"/>
            </a:xfrm>
            <a:prstGeom prst="rect">
              <a:avLst/>
            </a:prstGeom>
          </p:spPr>
        </p:pic>
        <p:pic>
          <p:nvPicPr>
            <p:cNvPr id="19" name="Imagem 18">
              <a:extLst>
                <a:ext uri="{FF2B5EF4-FFF2-40B4-BE49-F238E27FC236}">
                  <a16:creationId xmlns:a16="http://schemas.microsoft.com/office/drawing/2014/main" id="{4364C0A0-2FAF-4FD0-A0E2-5BB2855212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69520" y="5174312"/>
              <a:ext cx="1443566" cy="1443566"/>
            </a:xfrm>
            <a:prstGeom prst="rect">
              <a:avLst/>
            </a:prstGeom>
          </p:spPr>
        </p:pic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8982003D-3A00-415E-B373-1E0A69887773}"/>
                </a:ext>
              </a:extLst>
            </p:cNvPr>
            <p:cNvSpPr txBox="1"/>
            <p:nvPr/>
          </p:nvSpPr>
          <p:spPr>
            <a:xfrm>
              <a:off x="8815377" y="5565439"/>
              <a:ext cx="9895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PT" sz="4800" b="1" dirty="0">
                  <a:solidFill>
                    <a:srgbClr val="FFFF00"/>
                  </a:solidFill>
                  <a:latin typeface="Abadi" panose="020B0604020202020204" pitchFamily="34" charset="0"/>
                </a:rPr>
                <a:t>14</a:t>
              </a:r>
              <a:endParaRPr kumimoji="0" lang="pt-PT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badi" panose="020B0604020202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2" name="Agrupar 1">
            <a:extLst>
              <a:ext uri="{FF2B5EF4-FFF2-40B4-BE49-F238E27FC236}">
                <a16:creationId xmlns:a16="http://schemas.microsoft.com/office/drawing/2014/main" id="{52DC3263-64AE-48B4-8AE1-7568075C087E}"/>
              </a:ext>
            </a:extLst>
          </p:cNvPr>
          <p:cNvGrpSpPr/>
          <p:nvPr/>
        </p:nvGrpSpPr>
        <p:grpSpPr>
          <a:xfrm>
            <a:off x="1129687" y="2436764"/>
            <a:ext cx="1921602" cy="2507098"/>
            <a:chOff x="2100358" y="2273230"/>
            <a:chExt cx="1921602" cy="2507098"/>
          </a:xfrm>
        </p:grpSpPr>
        <p:pic>
          <p:nvPicPr>
            <p:cNvPr id="24" name="Imagem 23">
              <a:extLst>
                <a:ext uri="{FF2B5EF4-FFF2-40B4-BE49-F238E27FC236}">
                  <a16:creationId xmlns:a16="http://schemas.microsoft.com/office/drawing/2014/main" id="{8C808E78-EEE9-4A17-9AD3-5225544BDDD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2100358" y="2273230"/>
              <a:ext cx="1921602" cy="1519104"/>
            </a:xfrm>
            <a:prstGeom prst="rect">
              <a:avLst/>
            </a:prstGeom>
          </p:spPr>
        </p:pic>
        <p:pic>
          <p:nvPicPr>
            <p:cNvPr id="26" name="Imagem 25">
              <a:extLst>
                <a:ext uri="{FF2B5EF4-FFF2-40B4-BE49-F238E27FC236}">
                  <a16:creationId xmlns:a16="http://schemas.microsoft.com/office/drawing/2014/main" id="{00C940A1-AF3E-4E9B-A3BF-31E32B6DDF4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100358" y="3335451"/>
              <a:ext cx="1438781" cy="1444877"/>
            </a:xfrm>
            <a:prstGeom prst="rect">
              <a:avLst/>
            </a:prstGeom>
          </p:spPr>
        </p:pic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307D6736-E3BB-426A-B4FA-8472FDAEB82E}"/>
                </a:ext>
              </a:extLst>
            </p:cNvPr>
            <p:cNvSpPr txBox="1"/>
            <p:nvPr/>
          </p:nvSpPr>
          <p:spPr>
            <a:xfrm>
              <a:off x="2390957" y="3717806"/>
              <a:ext cx="9895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PT" sz="4800" b="1" dirty="0">
                  <a:solidFill>
                    <a:srgbClr val="FFFF00"/>
                  </a:solidFill>
                  <a:latin typeface="Abadi" panose="020B0604020202020204" pitchFamily="34" charset="0"/>
                </a:rPr>
                <a:t>28</a:t>
              </a:r>
              <a:endParaRPr kumimoji="0" lang="pt-PT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badi" panose="020B0604020202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5" name="Agrupar 4">
            <a:extLst>
              <a:ext uri="{FF2B5EF4-FFF2-40B4-BE49-F238E27FC236}">
                <a16:creationId xmlns:a16="http://schemas.microsoft.com/office/drawing/2014/main" id="{66AAB99B-D328-4B1B-B30C-795C66AE9551}"/>
              </a:ext>
            </a:extLst>
          </p:cNvPr>
          <p:cNvGrpSpPr/>
          <p:nvPr/>
        </p:nvGrpSpPr>
        <p:grpSpPr>
          <a:xfrm>
            <a:off x="6500362" y="3616173"/>
            <a:ext cx="2027212" cy="2576334"/>
            <a:chOff x="8816458" y="2065633"/>
            <a:chExt cx="2027212" cy="2576334"/>
          </a:xfrm>
        </p:grpSpPr>
        <p:grpSp>
          <p:nvGrpSpPr>
            <p:cNvPr id="32" name="Agrupar 31">
              <a:extLst>
                <a:ext uri="{FF2B5EF4-FFF2-40B4-BE49-F238E27FC236}">
                  <a16:creationId xmlns:a16="http://schemas.microsoft.com/office/drawing/2014/main" id="{56092D72-2110-4D53-9621-7A790AAC8F8B}"/>
                </a:ext>
              </a:extLst>
            </p:cNvPr>
            <p:cNvGrpSpPr/>
            <p:nvPr/>
          </p:nvGrpSpPr>
          <p:grpSpPr>
            <a:xfrm flipH="1">
              <a:off x="9404889" y="3197090"/>
              <a:ext cx="1438781" cy="1444877"/>
              <a:chOff x="9201133" y="5102012"/>
              <a:chExt cx="1438781" cy="1444877"/>
            </a:xfrm>
          </p:grpSpPr>
          <p:pic>
            <p:nvPicPr>
              <p:cNvPr id="30" name="Imagem 29">
                <a:extLst>
                  <a:ext uri="{FF2B5EF4-FFF2-40B4-BE49-F238E27FC236}">
                    <a16:creationId xmlns:a16="http://schemas.microsoft.com/office/drawing/2014/main" id="{0237C002-67BB-4948-9012-0BF3D9299D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201133" y="5102012"/>
                <a:ext cx="1438781" cy="1444877"/>
              </a:xfrm>
              <a:prstGeom prst="rect">
                <a:avLst/>
              </a:prstGeom>
            </p:spPr>
          </p:pic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7C0D08F3-7524-4173-A0D4-60E0857D4717}"/>
                  </a:ext>
                </a:extLst>
              </p:cNvPr>
              <p:cNvSpPr txBox="1"/>
              <p:nvPr/>
            </p:nvSpPr>
            <p:spPr>
              <a:xfrm>
                <a:off x="9406889" y="5493794"/>
                <a:ext cx="9895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PT" sz="4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00"/>
                    </a:solidFill>
                    <a:effectLst/>
                    <a:uLnTx/>
                    <a:uFillTx/>
                    <a:latin typeface="Abadi" panose="020B0604020202020204" pitchFamily="34" charset="0"/>
                    <a:ea typeface="+mn-ea"/>
                    <a:cs typeface="+mn-cs"/>
                  </a:rPr>
                  <a:t>24</a:t>
                </a:r>
                <a:endParaRPr kumimoji="0" lang="pt-PT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25" name="Imagem 24">
              <a:extLst>
                <a:ext uri="{FF2B5EF4-FFF2-40B4-BE49-F238E27FC236}">
                  <a16:creationId xmlns:a16="http://schemas.microsoft.com/office/drawing/2014/main" id="{87AD0682-B3BF-496D-A795-6321086B1EA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816458" y="2065633"/>
              <a:ext cx="1972620" cy="1624124"/>
            </a:xfrm>
            <a:prstGeom prst="rect">
              <a:avLst/>
            </a:prstGeom>
          </p:spPr>
        </p:pic>
      </p:grpSp>
      <p:grpSp>
        <p:nvGrpSpPr>
          <p:cNvPr id="4" name="Agrupar 3">
            <a:extLst>
              <a:ext uri="{FF2B5EF4-FFF2-40B4-BE49-F238E27FC236}">
                <a16:creationId xmlns:a16="http://schemas.microsoft.com/office/drawing/2014/main" id="{412D40AC-0B12-4FFA-A9A1-AACD0B98D96C}"/>
              </a:ext>
            </a:extLst>
          </p:cNvPr>
          <p:cNvGrpSpPr/>
          <p:nvPr/>
        </p:nvGrpSpPr>
        <p:grpSpPr>
          <a:xfrm>
            <a:off x="9017881" y="2436764"/>
            <a:ext cx="1844107" cy="2559637"/>
            <a:chOff x="1035995" y="3624522"/>
            <a:chExt cx="1844107" cy="2559637"/>
          </a:xfrm>
        </p:grpSpPr>
        <p:grpSp>
          <p:nvGrpSpPr>
            <p:cNvPr id="21" name="Agrupar 20">
              <a:extLst>
                <a:ext uri="{FF2B5EF4-FFF2-40B4-BE49-F238E27FC236}">
                  <a16:creationId xmlns:a16="http://schemas.microsoft.com/office/drawing/2014/main" id="{AEACF892-3ABA-4DEA-9D52-3B699E448933}"/>
                </a:ext>
              </a:extLst>
            </p:cNvPr>
            <p:cNvGrpSpPr/>
            <p:nvPr/>
          </p:nvGrpSpPr>
          <p:grpSpPr>
            <a:xfrm>
              <a:off x="1436536" y="4740593"/>
              <a:ext cx="1443566" cy="1443566"/>
              <a:chOff x="1662019" y="3388073"/>
              <a:chExt cx="1443566" cy="1443566"/>
            </a:xfrm>
          </p:grpSpPr>
          <p:pic>
            <p:nvPicPr>
              <p:cNvPr id="10" name="Imagem 9">
                <a:extLst>
                  <a:ext uri="{FF2B5EF4-FFF2-40B4-BE49-F238E27FC236}">
                    <a16:creationId xmlns:a16="http://schemas.microsoft.com/office/drawing/2014/main" id="{F6CA7A2D-6F3C-495E-B35A-8A3BA2F14E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62019" y="3388073"/>
                <a:ext cx="1443566" cy="1443566"/>
              </a:xfrm>
              <a:prstGeom prst="rect">
                <a:avLst/>
              </a:prstGeom>
            </p:spPr>
          </p:pic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B8A0E27A-48F0-4435-9975-52AC4074582B}"/>
                  </a:ext>
                </a:extLst>
              </p:cNvPr>
              <p:cNvSpPr txBox="1"/>
              <p:nvPr/>
            </p:nvSpPr>
            <p:spPr>
              <a:xfrm>
                <a:off x="1920066" y="3782290"/>
                <a:ext cx="9895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PT" sz="4800" b="1" dirty="0">
                    <a:solidFill>
                      <a:srgbClr val="FFFF00"/>
                    </a:solidFill>
                    <a:latin typeface="Abadi" panose="020B0604020202020204" pitchFamily="34" charset="0"/>
                  </a:rPr>
                  <a:t>10</a:t>
                </a:r>
                <a:endParaRPr kumimoji="0" lang="pt-PT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27" name="Imagem 26">
              <a:extLst>
                <a:ext uri="{FF2B5EF4-FFF2-40B4-BE49-F238E27FC236}">
                  <a16:creationId xmlns:a16="http://schemas.microsoft.com/office/drawing/2014/main" id="{BA6FBF39-602C-4650-91EE-E751E9E46D6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35995" y="3624522"/>
              <a:ext cx="1716921" cy="15818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6784871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Agrupar 20">
            <a:extLst>
              <a:ext uri="{FF2B5EF4-FFF2-40B4-BE49-F238E27FC236}">
                <a16:creationId xmlns:a16="http://schemas.microsoft.com/office/drawing/2014/main" id="{AEACF892-3ABA-4DEA-9D52-3B699E448933}"/>
              </a:ext>
            </a:extLst>
          </p:cNvPr>
          <p:cNvGrpSpPr/>
          <p:nvPr/>
        </p:nvGrpSpPr>
        <p:grpSpPr>
          <a:xfrm>
            <a:off x="7006709" y="1989109"/>
            <a:ext cx="1845186" cy="2493850"/>
            <a:chOff x="1662019" y="2337789"/>
            <a:chExt cx="1845186" cy="2493850"/>
          </a:xfrm>
        </p:grpSpPr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60E1F213-56F1-4640-A634-D472FA5470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1762080" y="2337789"/>
              <a:ext cx="1745125" cy="1420083"/>
            </a:xfrm>
            <a:prstGeom prst="rect">
              <a:avLst/>
            </a:prstGeom>
          </p:spPr>
        </p:pic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F6CA7A2D-6F3C-495E-B35A-8A3BA2F14E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62019" y="3388073"/>
              <a:ext cx="1443566" cy="1443566"/>
            </a:xfrm>
            <a:prstGeom prst="rect">
              <a:avLst/>
            </a:prstGeom>
          </p:spPr>
        </p:pic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B8A0E27A-48F0-4435-9975-52AC4074582B}"/>
                </a:ext>
              </a:extLst>
            </p:cNvPr>
            <p:cNvSpPr txBox="1"/>
            <p:nvPr/>
          </p:nvSpPr>
          <p:spPr>
            <a:xfrm>
              <a:off x="1920066" y="3744582"/>
              <a:ext cx="9895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4800" b="1" dirty="0">
                  <a:solidFill>
                    <a:srgbClr val="FFFF00"/>
                  </a:solidFill>
                  <a:latin typeface="Abadi" panose="020B0604020202020204" pitchFamily="34" charset="0"/>
                </a:rPr>
                <a:t>12</a:t>
              </a:r>
              <a:endParaRPr lang="pt-PT" b="1" dirty="0">
                <a:solidFill>
                  <a:srgbClr val="FFFF00"/>
                </a:solidFill>
                <a:latin typeface="Abadi" panose="020B0604020202020204" pitchFamily="34" charset="0"/>
              </a:endParaRPr>
            </a:p>
          </p:txBody>
        </p:sp>
      </p:grpSp>
      <p:sp>
        <p:nvSpPr>
          <p:cNvPr id="17" name="Nuvem 16">
            <a:extLst>
              <a:ext uri="{FF2B5EF4-FFF2-40B4-BE49-F238E27FC236}">
                <a16:creationId xmlns:a16="http://schemas.microsoft.com/office/drawing/2014/main" id="{9C7169E6-0BE4-4E41-8150-AB6ADE87D928}"/>
              </a:ext>
            </a:extLst>
          </p:cNvPr>
          <p:cNvSpPr/>
          <p:nvPr/>
        </p:nvSpPr>
        <p:spPr>
          <a:xfrm>
            <a:off x="4189863" y="131163"/>
            <a:ext cx="3411940" cy="2156669"/>
          </a:xfrm>
          <a:prstGeom prst="cloud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6600" b="1" dirty="0">
                <a:solidFill>
                  <a:schemeClr val="tx1"/>
                </a:solidFill>
                <a:latin typeface="Abadi" panose="020B0604020202020204" pitchFamily="34" charset="0"/>
              </a:rPr>
              <a:t>2 x 6</a:t>
            </a:r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F209871C-F165-4367-94EB-F8DE0AFF617C}"/>
              </a:ext>
            </a:extLst>
          </p:cNvPr>
          <p:cNvGrpSpPr/>
          <p:nvPr/>
        </p:nvGrpSpPr>
        <p:grpSpPr>
          <a:xfrm>
            <a:off x="3935372" y="3651924"/>
            <a:ext cx="1960461" cy="2586193"/>
            <a:chOff x="8569520" y="4031685"/>
            <a:chExt cx="1960461" cy="2586193"/>
          </a:xfrm>
        </p:grpSpPr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89F26250-B7A8-4686-ADC6-1FF3403C71F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8610464" y="4031685"/>
              <a:ext cx="1919517" cy="1581882"/>
            </a:xfrm>
            <a:prstGeom prst="rect">
              <a:avLst/>
            </a:prstGeom>
          </p:spPr>
        </p:pic>
        <p:pic>
          <p:nvPicPr>
            <p:cNvPr id="19" name="Imagem 18">
              <a:extLst>
                <a:ext uri="{FF2B5EF4-FFF2-40B4-BE49-F238E27FC236}">
                  <a16:creationId xmlns:a16="http://schemas.microsoft.com/office/drawing/2014/main" id="{4364C0A0-2FAF-4FD0-A0E2-5BB2855212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69520" y="5174312"/>
              <a:ext cx="1443566" cy="1443566"/>
            </a:xfrm>
            <a:prstGeom prst="rect">
              <a:avLst/>
            </a:prstGeom>
          </p:spPr>
        </p:pic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8982003D-3A00-415E-B373-1E0A69887773}"/>
                </a:ext>
              </a:extLst>
            </p:cNvPr>
            <p:cNvSpPr txBox="1"/>
            <p:nvPr/>
          </p:nvSpPr>
          <p:spPr>
            <a:xfrm>
              <a:off x="8805950" y="5546585"/>
              <a:ext cx="9895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4800" b="1" dirty="0">
                  <a:solidFill>
                    <a:srgbClr val="FFFF00"/>
                  </a:solidFill>
                  <a:latin typeface="Abadi" panose="020B0604020202020204" pitchFamily="34" charset="0"/>
                </a:rPr>
                <a:t>18</a:t>
              </a:r>
              <a:endParaRPr lang="pt-PT" b="1" dirty="0">
                <a:solidFill>
                  <a:srgbClr val="FFFF00"/>
                </a:solidFill>
                <a:latin typeface="Abadi" panose="020B0604020202020204" pitchFamily="34" charset="0"/>
              </a:endParaRPr>
            </a:p>
          </p:txBody>
        </p:sp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56092D72-2110-4D53-9621-7A790AAC8F8B}"/>
              </a:ext>
            </a:extLst>
          </p:cNvPr>
          <p:cNvGrpSpPr/>
          <p:nvPr/>
        </p:nvGrpSpPr>
        <p:grpSpPr>
          <a:xfrm flipH="1">
            <a:off x="8851895" y="3535772"/>
            <a:ext cx="2118809" cy="2829961"/>
            <a:chOff x="9201133" y="3716928"/>
            <a:chExt cx="2118809" cy="2829961"/>
          </a:xfrm>
        </p:grpSpPr>
        <p:pic>
          <p:nvPicPr>
            <p:cNvPr id="29" name="Imagem 28">
              <a:extLst>
                <a:ext uri="{FF2B5EF4-FFF2-40B4-BE49-F238E27FC236}">
                  <a16:creationId xmlns:a16="http://schemas.microsoft.com/office/drawing/2014/main" id="{05AB3188-B203-4102-9391-1FA6C1A857E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9201133" y="3716928"/>
              <a:ext cx="2118809" cy="1816122"/>
            </a:xfrm>
            <a:prstGeom prst="rect">
              <a:avLst/>
            </a:prstGeom>
          </p:spPr>
        </p:pic>
        <p:pic>
          <p:nvPicPr>
            <p:cNvPr id="30" name="Imagem 29">
              <a:extLst>
                <a:ext uri="{FF2B5EF4-FFF2-40B4-BE49-F238E27FC236}">
                  <a16:creationId xmlns:a16="http://schemas.microsoft.com/office/drawing/2014/main" id="{0237C002-67BB-4948-9012-0BF3D9299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201133" y="5102012"/>
              <a:ext cx="1438781" cy="1444877"/>
            </a:xfrm>
            <a:prstGeom prst="rect">
              <a:avLst/>
            </a:prstGeom>
          </p:spPr>
        </p:pic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7C0D08F3-7524-4173-A0D4-60E0857D4717}"/>
                </a:ext>
              </a:extLst>
            </p:cNvPr>
            <p:cNvSpPr txBox="1"/>
            <p:nvPr/>
          </p:nvSpPr>
          <p:spPr>
            <a:xfrm>
              <a:off x="9416316" y="5474940"/>
              <a:ext cx="9895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4800" b="1" dirty="0">
                  <a:solidFill>
                    <a:srgbClr val="FFFF00"/>
                  </a:solidFill>
                  <a:latin typeface="Abadi" panose="020B0604020202020204" pitchFamily="34" charset="0"/>
                </a:rPr>
                <a:t>15</a:t>
              </a:r>
              <a:endParaRPr lang="pt-PT" b="1" dirty="0">
                <a:solidFill>
                  <a:srgbClr val="FFFF00"/>
                </a:solidFill>
                <a:latin typeface="Abadi" panose="020B0604020202020204" pitchFamily="34" charset="0"/>
              </a:endParaRPr>
            </a:p>
          </p:txBody>
        </p:sp>
      </p:grpSp>
      <p:grpSp>
        <p:nvGrpSpPr>
          <p:cNvPr id="2" name="Agrupar 1">
            <a:extLst>
              <a:ext uri="{FF2B5EF4-FFF2-40B4-BE49-F238E27FC236}">
                <a16:creationId xmlns:a16="http://schemas.microsoft.com/office/drawing/2014/main" id="{52DC3263-64AE-48B4-8AE1-7568075C087E}"/>
              </a:ext>
            </a:extLst>
          </p:cNvPr>
          <p:cNvGrpSpPr/>
          <p:nvPr/>
        </p:nvGrpSpPr>
        <p:grpSpPr>
          <a:xfrm>
            <a:off x="1308687" y="2184289"/>
            <a:ext cx="1921602" cy="2489421"/>
            <a:chOff x="1617537" y="2290907"/>
            <a:chExt cx="1921602" cy="2489421"/>
          </a:xfrm>
        </p:grpSpPr>
        <p:pic>
          <p:nvPicPr>
            <p:cNvPr id="24" name="Imagem 23">
              <a:extLst>
                <a:ext uri="{FF2B5EF4-FFF2-40B4-BE49-F238E27FC236}">
                  <a16:creationId xmlns:a16="http://schemas.microsoft.com/office/drawing/2014/main" id="{8C808E78-EEE9-4A17-9AD3-5225544BDDD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617537" y="2290907"/>
              <a:ext cx="1921602" cy="1519104"/>
            </a:xfrm>
            <a:prstGeom prst="rect">
              <a:avLst/>
            </a:prstGeom>
          </p:spPr>
        </p:pic>
        <p:pic>
          <p:nvPicPr>
            <p:cNvPr id="26" name="Imagem 25">
              <a:extLst>
                <a:ext uri="{FF2B5EF4-FFF2-40B4-BE49-F238E27FC236}">
                  <a16:creationId xmlns:a16="http://schemas.microsoft.com/office/drawing/2014/main" id="{00C940A1-AF3E-4E9B-A3BF-31E32B6DDF4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00358" y="3335451"/>
              <a:ext cx="1438781" cy="1444877"/>
            </a:xfrm>
            <a:prstGeom prst="rect">
              <a:avLst/>
            </a:prstGeom>
          </p:spPr>
        </p:pic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307D6736-E3BB-426A-B4FA-8472FDAEB82E}"/>
                </a:ext>
              </a:extLst>
            </p:cNvPr>
            <p:cNvSpPr txBox="1"/>
            <p:nvPr/>
          </p:nvSpPr>
          <p:spPr>
            <a:xfrm>
              <a:off x="2324968" y="3727233"/>
              <a:ext cx="9895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4800" b="1" dirty="0">
                  <a:solidFill>
                    <a:srgbClr val="FFFF00"/>
                  </a:solidFill>
                  <a:latin typeface="Abadi" panose="020B0604020202020204" pitchFamily="34" charset="0"/>
                </a:rPr>
                <a:t>14</a:t>
              </a:r>
              <a:endParaRPr lang="pt-PT" b="1" dirty="0">
                <a:solidFill>
                  <a:srgbClr val="FFFF00"/>
                </a:solidFill>
                <a:latin typeface="Abadi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390086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Agrupar 20">
            <a:extLst>
              <a:ext uri="{FF2B5EF4-FFF2-40B4-BE49-F238E27FC236}">
                <a16:creationId xmlns:a16="http://schemas.microsoft.com/office/drawing/2014/main" id="{AEACF892-3ABA-4DEA-9D52-3B699E448933}"/>
              </a:ext>
            </a:extLst>
          </p:cNvPr>
          <p:cNvGrpSpPr/>
          <p:nvPr/>
        </p:nvGrpSpPr>
        <p:grpSpPr>
          <a:xfrm>
            <a:off x="1243463" y="2296845"/>
            <a:ext cx="1862122" cy="2534794"/>
            <a:chOff x="1243463" y="2296845"/>
            <a:chExt cx="1862122" cy="2534794"/>
          </a:xfrm>
        </p:grpSpPr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60E1F213-56F1-4640-A634-D472FA5470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243463" y="2296845"/>
              <a:ext cx="1745125" cy="1420083"/>
            </a:xfrm>
            <a:prstGeom prst="rect">
              <a:avLst/>
            </a:prstGeom>
          </p:spPr>
        </p:pic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F6CA7A2D-6F3C-495E-B35A-8A3BA2F14E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62019" y="3388073"/>
              <a:ext cx="1443566" cy="1443566"/>
            </a:xfrm>
            <a:prstGeom prst="rect">
              <a:avLst/>
            </a:prstGeom>
          </p:spPr>
        </p:pic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B8A0E27A-48F0-4435-9975-52AC4074582B}"/>
                </a:ext>
              </a:extLst>
            </p:cNvPr>
            <p:cNvSpPr txBox="1"/>
            <p:nvPr/>
          </p:nvSpPr>
          <p:spPr>
            <a:xfrm>
              <a:off x="1920066" y="3744582"/>
              <a:ext cx="9895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4800" b="1" dirty="0">
                  <a:solidFill>
                    <a:srgbClr val="FFFF00"/>
                  </a:solidFill>
                  <a:latin typeface="Abadi" panose="020B0604020202020204" pitchFamily="34" charset="0"/>
                </a:rPr>
                <a:t>21</a:t>
              </a:r>
              <a:endParaRPr lang="pt-PT" b="1" dirty="0">
                <a:solidFill>
                  <a:srgbClr val="FFFF00"/>
                </a:solidFill>
                <a:latin typeface="Abadi" panose="020B0604020202020204" pitchFamily="34" charset="0"/>
              </a:endParaRPr>
            </a:p>
          </p:txBody>
        </p:sp>
      </p:grpSp>
      <p:sp>
        <p:nvSpPr>
          <p:cNvPr id="17" name="Nuvem 16">
            <a:extLst>
              <a:ext uri="{FF2B5EF4-FFF2-40B4-BE49-F238E27FC236}">
                <a16:creationId xmlns:a16="http://schemas.microsoft.com/office/drawing/2014/main" id="{9C7169E6-0BE4-4E41-8150-AB6ADE87D928}"/>
              </a:ext>
            </a:extLst>
          </p:cNvPr>
          <p:cNvSpPr/>
          <p:nvPr/>
        </p:nvSpPr>
        <p:spPr>
          <a:xfrm>
            <a:off x="4189863" y="131163"/>
            <a:ext cx="3411940" cy="2156669"/>
          </a:xfrm>
          <a:prstGeom prst="cloud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6600" b="1" dirty="0">
                <a:solidFill>
                  <a:schemeClr val="tx1"/>
                </a:solidFill>
                <a:latin typeface="Abadi" panose="020B0604020202020204" pitchFamily="34" charset="0"/>
              </a:rPr>
              <a:t>3 x 7</a:t>
            </a:r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F209871C-F165-4367-94EB-F8DE0AFF617C}"/>
              </a:ext>
            </a:extLst>
          </p:cNvPr>
          <p:cNvGrpSpPr/>
          <p:nvPr/>
        </p:nvGrpSpPr>
        <p:grpSpPr>
          <a:xfrm>
            <a:off x="4105153" y="3716928"/>
            <a:ext cx="1960461" cy="2586193"/>
            <a:chOff x="8569520" y="4031685"/>
            <a:chExt cx="1960461" cy="2586193"/>
          </a:xfrm>
        </p:grpSpPr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89F26250-B7A8-4686-ADC6-1FF3403C71F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8610464" y="4031685"/>
              <a:ext cx="1919517" cy="1581882"/>
            </a:xfrm>
            <a:prstGeom prst="rect">
              <a:avLst/>
            </a:prstGeom>
          </p:spPr>
        </p:pic>
        <p:pic>
          <p:nvPicPr>
            <p:cNvPr id="19" name="Imagem 18">
              <a:extLst>
                <a:ext uri="{FF2B5EF4-FFF2-40B4-BE49-F238E27FC236}">
                  <a16:creationId xmlns:a16="http://schemas.microsoft.com/office/drawing/2014/main" id="{4364C0A0-2FAF-4FD0-A0E2-5BB2855212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69520" y="5174312"/>
              <a:ext cx="1443566" cy="1443566"/>
            </a:xfrm>
            <a:prstGeom prst="rect">
              <a:avLst/>
            </a:prstGeom>
          </p:spPr>
        </p:pic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8982003D-3A00-415E-B373-1E0A69887773}"/>
                </a:ext>
              </a:extLst>
            </p:cNvPr>
            <p:cNvSpPr txBox="1"/>
            <p:nvPr/>
          </p:nvSpPr>
          <p:spPr>
            <a:xfrm>
              <a:off x="8824804" y="5565439"/>
              <a:ext cx="9895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4800" b="1" dirty="0">
                  <a:solidFill>
                    <a:srgbClr val="FFFF00"/>
                  </a:solidFill>
                  <a:latin typeface="Abadi" panose="020B0604020202020204" pitchFamily="34" charset="0"/>
                </a:rPr>
                <a:t>18</a:t>
              </a:r>
              <a:endParaRPr lang="pt-PT" b="1" dirty="0">
                <a:solidFill>
                  <a:srgbClr val="FFFF00"/>
                </a:solidFill>
                <a:latin typeface="Abadi" panose="020B0604020202020204" pitchFamily="34" charset="0"/>
              </a:endParaRP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0CCD7F6A-87F5-46D7-9617-944E543B1205}"/>
              </a:ext>
            </a:extLst>
          </p:cNvPr>
          <p:cNvGrpSpPr/>
          <p:nvPr/>
        </p:nvGrpSpPr>
        <p:grpSpPr>
          <a:xfrm>
            <a:off x="6641002" y="2321014"/>
            <a:ext cx="1922035" cy="2510625"/>
            <a:chOff x="6641002" y="2321014"/>
            <a:chExt cx="1922035" cy="2510625"/>
          </a:xfrm>
        </p:grpSpPr>
        <p:pic>
          <p:nvPicPr>
            <p:cNvPr id="23" name="Imagem 22">
              <a:extLst>
                <a:ext uri="{FF2B5EF4-FFF2-40B4-BE49-F238E27FC236}">
                  <a16:creationId xmlns:a16="http://schemas.microsoft.com/office/drawing/2014/main" id="{CA359351-0EF4-45AE-BF39-AEE039B4910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641002" y="2321014"/>
              <a:ext cx="1921602" cy="1519104"/>
            </a:xfrm>
            <a:prstGeom prst="rect">
              <a:avLst/>
            </a:prstGeom>
          </p:spPr>
        </p:pic>
        <p:pic>
          <p:nvPicPr>
            <p:cNvPr id="25" name="Imagem 24">
              <a:extLst>
                <a:ext uri="{FF2B5EF4-FFF2-40B4-BE49-F238E27FC236}">
                  <a16:creationId xmlns:a16="http://schemas.microsoft.com/office/drawing/2014/main" id="{C590527B-E661-42A6-9196-AEA84DEA084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124256" y="3386762"/>
              <a:ext cx="1438781" cy="1444877"/>
            </a:xfrm>
            <a:prstGeom prst="rect">
              <a:avLst/>
            </a:prstGeom>
          </p:spPr>
        </p:pic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02538C04-3E2B-451F-BBEC-38E7F04B311C}"/>
                </a:ext>
              </a:extLst>
            </p:cNvPr>
            <p:cNvSpPr txBox="1"/>
            <p:nvPr/>
          </p:nvSpPr>
          <p:spPr>
            <a:xfrm>
              <a:off x="7342491" y="3744849"/>
              <a:ext cx="9895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4800" b="1" dirty="0">
                  <a:solidFill>
                    <a:srgbClr val="FFFF00"/>
                  </a:solidFill>
                  <a:latin typeface="Abadi" panose="020B0604020202020204" pitchFamily="34" charset="0"/>
                </a:rPr>
                <a:t>24</a:t>
              </a:r>
              <a:endParaRPr lang="pt-PT" b="1" dirty="0">
                <a:solidFill>
                  <a:srgbClr val="FFFF00"/>
                </a:solidFill>
                <a:latin typeface="Abadi" panose="020B0604020202020204" pitchFamily="34" charset="0"/>
              </a:endParaRPr>
            </a:p>
          </p:txBody>
        </p:sp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56092D72-2110-4D53-9621-7A790AAC8F8B}"/>
              </a:ext>
            </a:extLst>
          </p:cNvPr>
          <p:cNvGrpSpPr/>
          <p:nvPr/>
        </p:nvGrpSpPr>
        <p:grpSpPr>
          <a:xfrm>
            <a:off x="9201133" y="3716928"/>
            <a:ext cx="2118809" cy="2829961"/>
            <a:chOff x="9201133" y="3716928"/>
            <a:chExt cx="2118809" cy="2829961"/>
          </a:xfrm>
        </p:grpSpPr>
        <p:pic>
          <p:nvPicPr>
            <p:cNvPr id="29" name="Imagem 28">
              <a:extLst>
                <a:ext uri="{FF2B5EF4-FFF2-40B4-BE49-F238E27FC236}">
                  <a16:creationId xmlns:a16="http://schemas.microsoft.com/office/drawing/2014/main" id="{05AB3188-B203-4102-9391-1FA6C1A857E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9201133" y="3716928"/>
              <a:ext cx="2118809" cy="1816122"/>
            </a:xfrm>
            <a:prstGeom prst="rect">
              <a:avLst/>
            </a:prstGeom>
          </p:spPr>
        </p:pic>
        <p:pic>
          <p:nvPicPr>
            <p:cNvPr id="30" name="Imagem 29">
              <a:extLst>
                <a:ext uri="{FF2B5EF4-FFF2-40B4-BE49-F238E27FC236}">
                  <a16:creationId xmlns:a16="http://schemas.microsoft.com/office/drawing/2014/main" id="{0237C002-67BB-4948-9012-0BF3D9299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201133" y="5102012"/>
              <a:ext cx="1438781" cy="1444877"/>
            </a:xfrm>
            <a:prstGeom prst="rect">
              <a:avLst/>
            </a:prstGeom>
          </p:spPr>
        </p:pic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7C0D08F3-7524-4173-A0D4-60E0857D4717}"/>
                </a:ext>
              </a:extLst>
            </p:cNvPr>
            <p:cNvSpPr txBox="1"/>
            <p:nvPr/>
          </p:nvSpPr>
          <p:spPr>
            <a:xfrm>
              <a:off x="9463451" y="5456086"/>
              <a:ext cx="9895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4800" b="1" dirty="0">
                  <a:solidFill>
                    <a:srgbClr val="FFFF00"/>
                  </a:solidFill>
                  <a:latin typeface="Abadi" panose="020B0604020202020204" pitchFamily="34" charset="0"/>
                </a:rPr>
                <a:t>27</a:t>
              </a:r>
              <a:endParaRPr lang="pt-PT" b="1" dirty="0">
                <a:solidFill>
                  <a:srgbClr val="FFFF00"/>
                </a:solidFill>
                <a:latin typeface="Abadi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5100693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Nuvem 16">
            <a:extLst>
              <a:ext uri="{FF2B5EF4-FFF2-40B4-BE49-F238E27FC236}">
                <a16:creationId xmlns:a16="http://schemas.microsoft.com/office/drawing/2014/main" id="{9C7169E6-0BE4-4E41-8150-AB6ADE87D928}"/>
              </a:ext>
            </a:extLst>
          </p:cNvPr>
          <p:cNvSpPr/>
          <p:nvPr/>
        </p:nvSpPr>
        <p:spPr>
          <a:xfrm>
            <a:off x="4189863" y="131163"/>
            <a:ext cx="3411940" cy="2156669"/>
          </a:xfrm>
          <a:prstGeom prst="cloud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6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" panose="020B0604020202020204" pitchFamily="34" charset="0"/>
                <a:ea typeface="+mn-ea"/>
                <a:cs typeface="+mn-cs"/>
              </a:rPr>
              <a:t>7 x 4</a:t>
            </a:r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F209871C-F165-4367-94EB-F8DE0AFF617C}"/>
              </a:ext>
            </a:extLst>
          </p:cNvPr>
          <p:cNvGrpSpPr/>
          <p:nvPr/>
        </p:nvGrpSpPr>
        <p:grpSpPr>
          <a:xfrm>
            <a:off x="3862971" y="3498985"/>
            <a:ext cx="1960461" cy="2586193"/>
            <a:chOff x="8569520" y="4031685"/>
            <a:chExt cx="1960461" cy="2586193"/>
          </a:xfrm>
        </p:grpSpPr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89F26250-B7A8-4686-ADC6-1FF3403C71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8610464" y="4031685"/>
              <a:ext cx="1919517" cy="1581882"/>
            </a:xfrm>
            <a:prstGeom prst="rect">
              <a:avLst/>
            </a:prstGeom>
          </p:spPr>
        </p:pic>
        <p:pic>
          <p:nvPicPr>
            <p:cNvPr id="19" name="Imagem 18">
              <a:extLst>
                <a:ext uri="{FF2B5EF4-FFF2-40B4-BE49-F238E27FC236}">
                  <a16:creationId xmlns:a16="http://schemas.microsoft.com/office/drawing/2014/main" id="{4364C0A0-2FAF-4FD0-A0E2-5BB2855212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69520" y="5174312"/>
              <a:ext cx="1443566" cy="1443566"/>
            </a:xfrm>
            <a:prstGeom prst="rect">
              <a:avLst/>
            </a:prstGeom>
          </p:spPr>
        </p:pic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8982003D-3A00-415E-B373-1E0A69887773}"/>
                </a:ext>
              </a:extLst>
            </p:cNvPr>
            <p:cNvSpPr txBox="1"/>
            <p:nvPr/>
          </p:nvSpPr>
          <p:spPr>
            <a:xfrm>
              <a:off x="8805950" y="5537158"/>
              <a:ext cx="9895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PT" sz="4800" b="1" dirty="0">
                  <a:solidFill>
                    <a:srgbClr val="FFFF00"/>
                  </a:solidFill>
                  <a:latin typeface="Abadi" panose="020B0604020202020204" pitchFamily="34" charset="0"/>
                </a:rPr>
                <a:t>16</a:t>
              </a:r>
              <a:endParaRPr kumimoji="0" lang="pt-PT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badi" panose="020B0604020202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2" name="Agrupar 1">
            <a:extLst>
              <a:ext uri="{FF2B5EF4-FFF2-40B4-BE49-F238E27FC236}">
                <a16:creationId xmlns:a16="http://schemas.microsoft.com/office/drawing/2014/main" id="{52DC3263-64AE-48B4-8AE1-7568075C087E}"/>
              </a:ext>
            </a:extLst>
          </p:cNvPr>
          <p:cNvGrpSpPr/>
          <p:nvPr/>
        </p:nvGrpSpPr>
        <p:grpSpPr>
          <a:xfrm>
            <a:off x="1129687" y="2436764"/>
            <a:ext cx="1921602" cy="2507098"/>
            <a:chOff x="2100358" y="2273230"/>
            <a:chExt cx="1921602" cy="2507098"/>
          </a:xfrm>
        </p:grpSpPr>
        <p:pic>
          <p:nvPicPr>
            <p:cNvPr id="24" name="Imagem 23">
              <a:extLst>
                <a:ext uri="{FF2B5EF4-FFF2-40B4-BE49-F238E27FC236}">
                  <a16:creationId xmlns:a16="http://schemas.microsoft.com/office/drawing/2014/main" id="{8C808E78-EEE9-4A17-9AD3-5225544BDDD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2100358" y="2273230"/>
              <a:ext cx="1921602" cy="1519104"/>
            </a:xfrm>
            <a:prstGeom prst="rect">
              <a:avLst/>
            </a:prstGeom>
          </p:spPr>
        </p:pic>
        <p:pic>
          <p:nvPicPr>
            <p:cNvPr id="26" name="Imagem 25">
              <a:extLst>
                <a:ext uri="{FF2B5EF4-FFF2-40B4-BE49-F238E27FC236}">
                  <a16:creationId xmlns:a16="http://schemas.microsoft.com/office/drawing/2014/main" id="{00C940A1-AF3E-4E9B-A3BF-31E32B6DDF4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100358" y="3335451"/>
              <a:ext cx="1438781" cy="1444877"/>
            </a:xfrm>
            <a:prstGeom prst="rect">
              <a:avLst/>
            </a:prstGeom>
          </p:spPr>
        </p:pic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307D6736-E3BB-426A-B4FA-8472FDAEB82E}"/>
                </a:ext>
              </a:extLst>
            </p:cNvPr>
            <p:cNvSpPr txBox="1"/>
            <p:nvPr/>
          </p:nvSpPr>
          <p:spPr>
            <a:xfrm>
              <a:off x="2353249" y="3708379"/>
              <a:ext cx="9895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PT" sz="4800" b="1" dirty="0">
                  <a:solidFill>
                    <a:srgbClr val="FFFF00"/>
                  </a:solidFill>
                  <a:latin typeface="Abadi" panose="020B0604020202020204" pitchFamily="34" charset="0"/>
                </a:rPr>
                <a:t>32</a:t>
              </a:r>
              <a:endParaRPr kumimoji="0" lang="pt-PT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badi" panose="020B0604020202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5" name="Agrupar 4">
            <a:extLst>
              <a:ext uri="{FF2B5EF4-FFF2-40B4-BE49-F238E27FC236}">
                <a16:creationId xmlns:a16="http://schemas.microsoft.com/office/drawing/2014/main" id="{66AAB99B-D328-4B1B-B30C-795C66AE9551}"/>
              </a:ext>
            </a:extLst>
          </p:cNvPr>
          <p:cNvGrpSpPr/>
          <p:nvPr/>
        </p:nvGrpSpPr>
        <p:grpSpPr>
          <a:xfrm>
            <a:off x="6500362" y="3616173"/>
            <a:ext cx="2027212" cy="2576334"/>
            <a:chOff x="8816458" y="2065633"/>
            <a:chExt cx="2027212" cy="2576334"/>
          </a:xfrm>
        </p:grpSpPr>
        <p:grpSp>
          <p:nvGrpSpPr>
            <p:cNvPr id="32" name="Agrupar 31">
              <a:extLst>
                <a:ext uri="{FF2B5EF4-FFF2-40B4-BE49-F238E27FC236}">
                  <a16:creationId xmlns:a16="http://schemas.microsoft.com/office/drawing/2014/main" id="{56092D72-2110-4D53-9621-7A790AAC8F8B}"/>
                </a:ext>
              </a:extLst>
            </p:cNvPr>
            <p:cNvGrpSpPr/>
            <p:nvPr/>
          </p:nvGrpSpPr>
          <p:grpSpPr>
            <a:xfrm flipH="1">
              <a:off x="9404889" y="3197090"/>
              <a:ext cx="1438781" cy="1444877"/>
              <a:chOff x="9201133" y="5102012"/>
              <a:chExt cx="1438781" cy="1444877"/>
            </a:xfrm>
          </p:grpSpPr>
          <p:pic>
            <p:nvPicPr>
              <p:cNvPr id="30" name="Imagem 29">
                <a:extLst>
                  <a:ext uri="{FF2B5EF4-FFF2-40B4-BE49-F238E27FC236}">
                    <a16:creationId xmlns:a16="http://schemas.microsoft.com/office/drawing/2014/main" id="{0237C002-67BB-4948-9012-0BF3D9299D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201133" y="5102012"/>
                <a:ext cx="1438781" cy="1444877"/>
              </a:xfrm>
              <a:prstGeom prst="rect">
                <a:avLst/>
              </a:prstGeom>
            </p:spPr>
          </p:pic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7C0D08F3-7524-4173-A0D4-60E0857D4717}"/>
                  </a:ext>
                </a:extLst>
              </p:cNvPr>
              <p:cNvSpPr txBox="1"/>
              <p:nvPr/>
            </p:nvSpPr>
            <p:spPr>
              <a:xfrm>
                <a:off x="9406889" y="5484367"/>
                <a:ext cx="9895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PT" sz="4800" b="1" dirty="0">
                    <a:solidFill>
                      <a:srgbClr val="FFFF00"/>
                    </a:solidFill>
                    <a:latin typeface="Abadi" panose="020B0604020202020204" pitchFamily="34" charset="0"/>
                  </a:rPr>
                  <a:t>28</a:t>
                </a:r>
                <a:endParaRPr kumimoji="0" lang="pt-PT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25" name="Imagem 24">
              <a:extLst>
                <a:ext uri="{FF2B5EF4-FFF2-40B4-BE49-F238E27FC236}">
                  <a16:creationId xmlns:a16="http://schemas.microsoft.com/office/drawing/2014/main" id="{87AD0682-B3BF-496D-A795-6321086B1EA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816458" y="2065633"/>
              <a:ext cx="1972620" cy="1624124"/>
            </a:xfrm>
            <a:prstGeom prst="rect">
              <a:avLst/>
            </a:prstGeom>
          </p:spPr>
        </p:pic>
      </p:grpSp>
      <p:grpSp>
        <p:nvGrpSpPr>
          <p:cNvPr id="4" name="Agrupar 3">
            <a:extLst>
              <a:ext uri="{FF2B5EF4-FFF2-40B4-BE49-F238E27FC236}">
                <a16:creationId xmlns:a16="http://schemas.microsoft.com/office/drawing/2014/main" id="{412D40AC-0B12-4FFA-A9A1-AACD0B98D96C}"/>
              </a:ext>
            </a:extLst>
          </p:cNvPr>
          <p:cNvGrpSpPr/>
          <p:nvPr/>
        </p:nvGrpSpPr>
        <p:grpSpPr>
          <a:xfrm>
            <a:off x="9017881" y="2436764"/>
            <a:ext cx="1844107" cy="2559637"/>
            <a:chOff x="1035995" y="3624522"/>
            <a:chExt cx="1844107" cy="2559637"/>
          </a:xfrm>
        </p:grpSpPr>
        <p:grpSp>
          <p:nvGrpSpPr>
            <p:cNvPr id="21" name="Agrupar 20">
              <a:extLst>
                <a:ext uri="{FF2B5EF4-FFF2-40B4-BE49-F238E27FC236}">
                  <a16:creationId xmlns:a16="http://schemas.microsoft.com/office/drawing/2014/main" id="{AEACF892-3ABA-4DEA-9D52-3B699E448933}"/>
                </a:ext>
              </a:extLst>
            </p:cNvPr>
            <p:cNvGrpSpPr/>
            <p:nvPr/>
          </p:nvGrpSpPr>
          <p:grpSpPr>
            <a:xfrm>
              <a:off x="1436536" y="4740593"/>
              <a:ext cx="1443566" cy="1443566"/>
              <a:chOff x="1662019" y="3388073"/>
              <a:chExt cx="1443566" cy="1443566"/>
            </a:xfrm>
          </p:grpSpPr>
          <p:pic>
            <p:nvPicPr>
              <p:cNvPr id="10" name="Imagem 9">
                <a:extLst>
                  <a:ext uri="{FF2B5EF4-FFF2-40B4-BE49-F238E27FC236}">
                    <a16:creationId xmlns:a16="http://schemas.microsoft.com/office/drawing/2014/main" id="{F6CA7A2D-6F3C-495E-B35A-8A3BA2F14E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62019" y="3388073"/>
                <a:ext cx="1443566" cy="1443566"/>
              </a:xfrm>
              <a:prstGeom prst="rect">
                <a:avLst/>
              </a:prstGeom>
            </p:spPr>
          </p:pic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B8A0E27A-48F0-4435-9975-52AC4074582B}"/>
                  </a:ext>
                </a:extLst>
              </p:cNvPr>
              <p:cNvSpPr txBox="1"/>
              <p:nvPr/>
            </p:nvSpPr>
            <p:spPr>
              <a:xfrm>
                <a:off x="1920066" y="3744582"/>
                <a:ext cx="9895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PT" sz="4800" b="1" dirty="0">
                    <a:solidFill>
                      <a:srgbClr val="FFFF00"/>
                    </a:solidFill>
                    <a:latin typeface="Abadi" panose="020B0604020202020204" pitchFamily="34" charset="0"/>
                  </a:rPr>
                  <a:t>21</a:t>
                </a:r>
                <a:endParaRPr kumimoji="0" lang="pt-PT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27" name="Imagem 26">
              <a:extLst>
                <a:ext uri="{FF2B5EF4-FFF2-40B4-BE49-F238E27FC236}">
                  <a16:creationId xmlns:a16="http://schemas.microsoft.com/office/drawing/2014/main" id="{BA6FBF39-602C-4650-91EE-E751E9E46D6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35995" y="3624522"/>
              <a:ext cx="1716921" cy="15818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6694252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Nuvem 16">
            <a:extLst>
              <a:ext uri="{FF2B5EF4-FFF2-40B4-BE49-F238E27FC236}">
                <a16:creationId xmlns:a16="http://schemas.microsoft.com/office/drawing/2014/main" id="{9C7169E6-0BE4-4E41-8150-AB6ADE87D928}"/>
              </a:ext>
            </a:extLst>
          </p:cNvPr>
          <p:cNvSpPr/>
          <p:nvPr/>
        </p:nvSpPr>
        <p:spPr>
          <a:xfrm>
            <a:off x="4189863" y="131163"/>
            <a:ext cx="3411940" cy="2156669"/>
          </a:xfrm>
          <a:prstGeom prst="cloud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6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" panose="020B0604020202020204" pitchFamily="34" charset="0"/>
                <a:ea typeface="+mn-ea"/>
                <a:cs typeface="+mn-cs"/>
              </a:rPr>
              <a:t>8 x 5</a:t>
            </a:r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F209871C-F165-4367-94EB-F8DE0AFF617C}"/>
              </a:ext>
            </a:extLst>
          </p:cNvPr>
          <p:cNvGrpSpPr/>
          <p:nvPr/>
        </p:nvGrpSpPr>
        <p:grpSpPr>
          <a:xfrm>
            <a:off x="3905592" y="2213550"/>
            <a:ext cx="1960461" cy="2586193"/>
            <a:chOff x="8569520" y="4031685"/>
            <a:chExt cx="1960461" cy="2586193"/>
          </a:xfrm>
        </p:grpSpPr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89F26250-B7A8-4686-ADC6-1FF3403C71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8610464" y="4031685"/>
              <a:ext cx="1919517" cy="1581882"/>
            </a:xfrm>
            <a:prstGeom prst="rect">
              <a:avLst/>
            </a:prstGeom>
          </p:spPr>
        </p:pic>
        <p:pic>
          <p:nvPicPr>
            <p:cNvPr id="19" name="Imagem 18">
              <a:extLst>
                <a:ext uri="{FF2B5EF4-FFF2-40B4-BE49-F238E27FC236}">
                  <a16:creationId xmlns:a16="http://schemas.microsoft.com/office/drawing/2014/main" id="{4364C0A0-2FAF-4FD0-A0E2-5BB2855212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69520" y="5174312"/>
              <a:ext cx="1443566" cy="1443566"/>
            </a:xfrm>
            <a:prstGeom prst="rect">
              <a:avLst/>
            </a:prstGeom>
          </p:spPr>
        </p:pic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8982003D-3A00-415E-B373-1E0A69887773}"/>
                </a:ext>
              </a:extLst>
            </p:cNvPr>
            <p:cNvSpPr txBox="1"/>
            <p:nvPr/>
          </p:nvSpPr>
          <p:spPr>
            <a:xfrm>
              <a:off x="8805950" y="5546585"/>
              <a:ext cx="9895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PT" sz="4800" b="1" dirty="0">
                  <a:solidFill>
                    <a:srgbClr val="FFFF00"/>
                  </a:solidFill>
                  <a:latin typeface="Abadi" panose="020B0604020202020204" pitchFamily="34" charset="0"/>
                </a:rPr>
                <a:t>35</a:t>
              </a:r>
              <a:endParaRPr kumimoji="0" lang="pt-PT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badi" panose="020B0604020202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56092D72-2110-4D53-9621-7A790AAC8F8B}"/>
              </a:ext>
            </a:extLst>
          </p:cNvPr>
          <p:cNvGrpSpPr/>
          <p:nvPr/>
        </p:nvGrpSpPr>
        <p:grpSpPr>
          <a:xfrm flipH="1">
            <a:off x="8724861" y="1812006"/>
            <a:ext cx="2118809" cy="2829961"/>
            <a:chOff x="9201133" y="3716928"/>
            <a:chExt cx="2118809" cy="2829961"/>
          </a:xfrm>
        </p:grpSpPr>
        <p:pic>
          <p:nvPicPr>
            <p:cNvPr id="29" name="Imagem 28">
              <a:extLst>
                <a:ext uri="{FF2B5EF4-FFF2-40B4-BE49-F238E27FC236}">
                  <a16:creationId xmlns:a16="http://schemas.microsoft.com/office/drawing/2014/main" id="{05AB3188-B203-4102-9391-1FA6C1A857E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9201133" y="3716928"/>
              <a:ext cx="2118809" cy="1816122"/>
            </a:xfrm>
            <a:prstGeom prst="rect">
              <a:avLst/>
            </a:prstGeom>
          </p:spPr>
        </p:pic>
        <p:pic>
          <p:nvPicPr>
            <p:cNvPr id="30" name="Imagem 29">
              <a:extLst>
                <a:ext uri="{FF2B5EF4-FFF2-40B4-BE49-F238E27FC236}">
                  <a16:creationId xmlns:a16="http://schemas.microsoft.com/office/drawing/2014/main" id="{0237C002-67BB-4948-9012-0BF3D9299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201133" y="5102012"/>
              <a:ext cx="1438781" cy="1444877"/>
            </a:xfrm>
            <a:prstGeom prst="rect">
              <a:avLst/>
            </a:prstGeom>
          </p:spPr>
        </p:pic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7C0D08F3-7524-4173-A0D4-60E0857D4717}"/>
                </a:ext>
              </a:extLst>
            </p:cNvPr>
            <p:cNvSpPr txBox="1"/>
            <p:nvPr/>
          </p:nvSpPr>
          <p:spPr>
            <a:xfrm>
              <a:off x="9397462" y="5493794"/>
              <a:ext cx="9895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PT" sz="4800" b="1" dirty="0">
                  <a:solidFill>
                    <a:srgbClr val="FFFF00"/>
                  </a:solidFill>
                  <a:latin typeface="Abadi" panose="020B0604020202020204" pitchFamily="34" charset="0"/>
                </a:rPr>
                <a:t>40</a:t>
              </a:r>
              <a:endParaRPr kumimoji="0" lang="pt-PT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badi" panose="020B0604020202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2" name="Agrupar 1">
            <a:extLst>
              <a:ext uri="{FF2B5EF4-FFF2-40B4-BE49-F238E27FC236}">
                <a16:creationId xmlns:a16="http://schemas.microsoft.com/office/drawing/2014/main" id="{52DC3263-64AE-48B4-8AE1-7568075C087E}"/>
              </a:ext>
            </a:extLst>
          </p:cNvPr>
          <p:cNvGrpSpPr/>
          <p:nvPr/>
        </p:nvGrpSpPr>
        <p:grpSpPr>
          <a:xfrm>
            <a:off x="6347352" y="3828294"/>
            <a:ext cx="1921602" cy="2489421"/>
            <a:chOff x="1617537" y="2290907"/>
            <a:chExt cx="1921602" cy="2489421"/>
          </a:xfrm>
        </p:grpSpPr>
        <p:pic>
          <p:nvPicPr>
            <p:cNvPr id="24" name="Imagem 23">
              <a:extLst>
                <a:ext uri="{FF2B5EF4-FFF2-40B4-BE49-F238E27FC236}">
                  <a16:creationId xmlns:a16="http://schemas.microsoft.com/office/drawing/2014/main" id="{8C808E78-EEE9-4A17-9AD3-5225544BDDD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617537" y="2290907"/>
              <a:ext cx="1921602" cy="1519104"/>
            </a:xfrm>
            <a:prstGeom prst="rect">
              <a:avLst/>
            </a:prstGeom>
          </p:spPr>
        </p:pic>
        <p:pic>
          <p:nvPicPr>
            <p:cNvPr id="26" name="Imagem 25">
              <a:extLst>
                <a:ext uri="{FF2B5EF4-FFF2-40B4-BE49-F238E27FC236}">
                  <a16:creationId xmlns:a16="http://schemas.microsoft.com/office/drawing/2014/main" id="{00C940A1-AF3E-4E9B-A3BF-31E32B6DDF4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100358" y="3335451"/>
              <a:ext cx="1438781" cy="1444877"/>
            </a:xfrm>
            <a:prstGeom prst="rect">
              <a:avLst/>
            </a:prstGeom>
          </p:spPr>
        </p:pic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307D6736-E3BB-426A-B4FA-8472FDAEB82E}"/>
                </a:ext>
              </a:extLst>
            </p:cNvPr>
            <p:cNvSpPr txBox="1"/>
            <p:nvPr/>
          </p:nvSpPr>
          <p:spPr>
            <a:xfrm>
              <a:off x="2362676" y="3717806"/>
              <a:ext cx="9895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PT" sz="4800" b="1" dirty="0">
                  <a:solidFill>
                    <a:srgbClr val="FFFF00"/>
                  </a:solidFill>
                  <a:latin typeface="Abadi" panose="020B0604020202020204" pitchFamily="34" charset="0"/>
                </a:rPr>
                <a:t>50</a:t>
              </a:r>
              <a:endParaRPr kumimoji="0" lang="pt-PT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badi" panose="020B0604020202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3" name="Agrupar 2">
            <a:extLst>
              <a:ext uri="{FF2B5EF4-FFF2-40B4-BE49-F238E27FC236}">
                <a16:creationId xmlns:a16="http://schemas.microsoft.com/office/drawing/2014/main" id="{90D6379B-70FB-4A93-925B-CA54927CC6CF}"/>
              </a:ext>
            </a:extLst>
          </p:cNvPr>
          <p:cNvGrpSpPr/>
          <p:nvPr/>
        </p:nvGrpSpPr>
        <p:grpSpPr>
          <a:xfrm>
            <a:off x="868567" y="3437071"/>
            <a:ext cx="2038831" cy="2747088"/>
            <a:chOff x="6438740" y="1735871"/>
            <a:chExt cx="2038831" cy="2747088"/>
          </a:xfrm>
        </p:grpSpPr>
        <p:grpSp>
          <p:nvGrpSpPr>
            <p:cNvPr id="21" name="Agrupar 20">
              <a:extLst>
                <a:ext uri="{FF2B5EF4-FFF2-40B4-BE49-F238E27FC236}">
                  <a16:creationId xmlns:a16="http://schemas.microsoft.com/office/drawing/2014/main" id="{AEACF892-3ABA-4DEA-9D52-3B699E448933}"/>
                </a:ext>
              </a:extLst>
            </p:cNvPr>
            <p:cNvGrpSpPr/>
            <p:nvPr/>
          </p:nvGrpSpPr>
          <p:grpSpPr>
            <a:xfrm>
              <a:off x="7006709" y="3039393"/>
              <a:ext cx="1443566" cy="1443566"/>
              <a:chOff x="1662019" y="3388073"/>
              <a:chExt cx="1443566" cy="1443566"/>
            </a:xfrm>
          </p:grpSpPr>
          <p:pic>
            <p:nvPicPr>
              <p:cNvPr id="10" name="Imagem 9">
                <a:extLst>
                  <a:ext uri="{FF2B5EF4-FFF2-40B4-BE49-F238E27FC236}">
                    <a16:creationId xmlns:a16="http://schemas.microsoft.com/office/drawing/2014/main" id="{F6CA7A2D-6F3C-495E-B35A-8A3BA2F14E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62019" y="3388073"/>
                <a:ext cx="1443566" cy="1443566"/>
              </a:xfrm>
              <a:prstGeom prst="rect">
                <a:avLst/>
              </a:prstGeom>
            </p:spPr>
          </p:pic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B8A0E27A-48F0-4435-9975-52AC4074582B}"/>
                  </a:ext>
                </a:extLst>
              </p:cNvPr>
              <p:cNvSpPr txBox="1"/>
              <p:nvPr/>
            </p:nvSpPr>
            <p:spPr>
              <a:xfrm>
                <a:off x="1920066" y="3744582"/>
                <a:ext cx="9895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PT" sz="4800" b="1" dirty="0">
                    <a:solidFill>
                      <a:srgbClr val="FFFF00"/>
                    </a:solidFill>
                    <a:latin typeface="Abadi" panose="020B0604020202020204" pitchFamily="34" charset="0"/>
                  </a:rPr>
                  <a:t>45</a:t>
                </a:r>
                <a:endParaRPr kumimoji="0" lang="pt-PT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23" name="Imagem 22">
              <a:extLst>
                <a:ext uri="{FF2B5EF4-FFF2-40B4-BE49-F238E27FC236}">
                  <a16:creationId xmlns:a16="http://schemas.microsoft.com/office/drawing/2014/main" id="{9E4BD53F-D933-4075-9B14-7FF73C8615C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438740" y="1735871"/>
              <a:ext cx="2038831" cy="185548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4105831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Nuvem 16">
            <a:extLst>
              <a:ext uri="{FF2B5EF4-FFF2-40B4-BE49-F238E27FC236}">
                <a16:creationId xmlns:a16="http://schemas.microsoft.com/office/drawing/2014/main" id="{9C7169E6-0BE4-4E41-8150-AB6ADE87D928}"/>
              </a:ext>
            </a:extLst>
          </p:cNvPr>
          <p:cNvSpPr/>
          <p:nvPr/>
        </p:nvSpPr>
        <p:spPr>
          <a:xfrm>
            <a:off x="4189863" y="131163"/>
            <a:ext cx="3411940" cy="2156669"/>
          </a:xfrm>
          <a:prstGeom prst="cloud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6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" panose="020B0604020202020204" pitchFamily="34" charset="0"/>
                <a:ea typeface="+mn-ea"/>
                <a:cs typeface="+mn-cs"/>
              </a:rPr>
              <a:t>6 x 3</a:t>
            </a:r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F209871C-F165-4367-94EB-F8DE0AFF617C}"/>
              </a:ext>
            </a:extLst>
          </p:cNvPr>
          <p:cNvGrpSpPr/>
          <p:nvPr/>
        </p:nvGrpSpPr>
        <p:grpSpPr>
          <a:xfrm>
            <a:off x="3905592" y="2213550"/>
            <a:ext cx="1960461" cy="2586193"/>
            <a:chOff x="8569520" y="4031685"/>
            <a:chExt cx="1960461" cy="2586193"/>
          </a:xfrm>
        </p:grpSpPr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89F26250-B7A8-4686-ADC6-1FF3403C71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8610464" y="4031685"/>
              <a:ext cx="1919517" cy="1581882"/>
            </a:xfrm>
            <a:prstGeom prst="rect">
              <a:avLst/>
            </a:prstGeom>
          </p:spPr>
        </p:pic>
        <p:pic>
          <p:nvPicPr>
            <p:cNvPr id="19" name="Imagem 18">
              <a:extLst>
                <a:ext uri="{FF2B5EF4-FFF2-40B4-BE49-F238E27FC236}">
                  <a16:creationId xmlns:a16="http://schemas.microsoft.com/office/drawing/2014/main" id="{4364C0A0-2FAF-4FD0-A0E2-5BB2855212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69520" y="5174312"/>
              <a:ext cx="1443566" cy="1443566"/>
            </a:xfrm>
            <a:prstGeom prst="rect">
              <a:avLst/>
            </a:prstGeom>
          </p:spPr>
        </p:pic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8982003D-3A00-415E-B373-1E0A69887773}"/>
                </a:ext>
              </a:extLst>
            </p:cNvPr>
            <p:cNvSpPr txBox="1"/>
            <p:nvPr/>
          </p:nvSpPr>
          <p:spPr>
            <a:xfrm>
              <a:off x="8853085" y="5546585"/>
              <a:ext cx="9895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PT" sz="4800" b="1" dirty="0">
                  <a:solidFill>
                    <a:srgbClr val="FFFF00"/>
                  </a:solidFill>
                  <a:latin typeface="Abadi" panose="020B0604020202020204" pitchFamily="34" charset="0"/>
                </a:rPr>
                <a:t>24</a:t>
              </a:r>
              <a:endParaRPr kumimoji="0" lang="pt-PT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badi" panose="020B0604020202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56092D72-2110-4D53-9621-7A790AAC8F8B}"/>
              </a:ext>
            </a:extLst>
          </p:cNvPr>
          <p:cNvGrpSpPr/>
          <p:nvPr/>
        </p:nvGrpSpPr>
        <p:grpSpPr>
          <a:xfrm flipH="1">
            <a:off x="8724861" y="1812006"/>
            <a:ext cx="2118809" cy="2829961"/>
            <a:chOff x="9201133" y="3716928"/>
            <a:chExt cx="2118809" cy="2829961"/>
          </a:xfrm>
        </p:grpSpPr>
        <p:pic>
          <p:nvPicPr>
            <p:cNvPr id="29" name="Imagem 28">
              <a:extLst>
                <a:ext uri="{FF2B5EF4-FFF2-40B4-BE49-F238E27FC236}">
                  <a16:creationId xmlns:a16="http://schemas.microsoft.com/office/drawing/2014/main" id="{05AB3188-B203-4102-9391-1FA6C1A857E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9201133" y="3716928"/>
              <a:ext cx="2118809" cy="1816122"/>
            </a:xfrm>
            <a:prstGeom prst="rect">
              <a:avLst/>
            </a:prstGeom>
          </p:spPr>
        </p:pic>
        <p:pic>
          <p:nvPicPr>
            <p:cNvPr id="30" name="Imagem 29">
              <a:extLst>
                <a:ext uri="{FF2B5EF4-FFF2-40B4-BE49-F238E27FC236}">
                  <a16:creationId xmlns:a16="http://schemas.microsoft.com/office/drawing/2014/main" id="{0237C002-67BB-4948-9012-0BF3D9299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201133" y="5102012"/>
              <a:ext cx="1438781" cy="1444877"/>
            </a:xfrm>
            <a:prstGeom prst="rect">
              <a:avLst/>
            </a:prstGeom>
          </p:spPr>
        </p:pic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7C0D08F3-7524-4173-A0D4-60E0857D4717}"/>
                </a:ext>
              </a:extLst>
            </p:cNvPr>
            <p:cNvSpPr txBox="1"/>
            <p:nvPr/>
          </p:nvSpPr>
          <p:spPr>
            <a:xfrm>
              <a:off x="9369182" y="5465513"/>
              <a:ext cx="9895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PT" sz="4800" b="1" dirty="0">
                  <a:solidFill>
                    <a:srgbClr val="FFFF00"/>
                  </a:solidFill>
                  <a:latin typeface="Abadi" panose="020B0604020202020204" pitchFamily="34" charset="0"/>
                </a:rPr>
                <a:t>28</a:t>
              </a:r>
              <a:endParaRPr kumimoji="0" lang="pt-PT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badi" panose="020B0604020202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2" name="Agrupar 1">
            <a:extLst>
              <a:ext uri="{FF2B5EF4-FFF2-40B4-BE49-F238E27FC236}">
                <a16:creationId xmlns:a16="http://schemas.microsoft.com/office/drawing/2014/main" id="{52DC3263-64AE-48B4-8AE1-7568075C087E}"/>
              </a:ext>
            </a:extLst>
          </p:cNvPr>
          <p:cNvGrpSpPr/>
          <p:nvPr/>
        </p:nvGrpSpPr>
        <p:grpSpPr>
          <a:xfrm>
            <a:off x="6347352" y="3828294"/>
            <a:ext cx="1921602" cy="2489421"/>
            <a:chOff x="1617537" y="2290907"/>
            <a:chExt cx="1921602" cy="2489421"/>
          </a:xfrm>
        </p:grpSpPr>
        <p:pic>
          <p:nvPicPr>
            <p:cNvPr id="24" name="Imagem 23">
              <a:extLst>
                <a:ext uri="{FF2B5EF4-FFF2-40B4-BE49-F238E27FC236}">
                  <a16:creationId xmlns:a16="http://schemas.microsoft.com/office/drawing/2014/main" id="{8C808E78-EEE9-4A17-9AD3-5225544BDDD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617537" y="2290907"/>
              <a:ext cx="1921602" cy="1519104"/>
            </a:xfrm>
            <a:prstGeom prst="rect">
              <a:avLst/>
            </a:prstGeom>
          </p:spPr>
        </p:pic>
        <p:pic>
          <p:nvPicPr>
            <p:cNvPr id="26" name="Imagem 25">
              <a:extLst>
                <a:ext uri="{FF2B5EF4-FFF2-40B4-BE49-F238E27FC236}">
                  <a16:creationId xmlns:a16="http://schemas.microsoft.com/office/drawing/2014/main" id="{00C940A1-AF3E-4E9B-A3BF-31E32B6DDF4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100358" y="3335451"/>
              <a:ext cx="1438781" cy="1444877"/>
            </a:xfrm>
            <a:prstGeom prst="rect">
              <a:avLst/>
            </a:prstGeom>
          </p:spPr>
        </p:pic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307D6736-E3BB-426A-B4FA-8472FDAEB82E}"/>
                </a:ext>
              </a:extLst>
            </p:cNvPr>
            <p:cNvSpPr txBox="1"/>
            <p:nvPr/>
          </p:nvSpPr>
          <p:spPr>
            <a:xfrm>
              <a:off x="2324968" y="3717806"/>
              <a:ext cx="9895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PT" sz="4800" b="1" dirty="0">
                  <a:solidFill>
                    <a:srgbClr val="FFFF00"/>
                  </a:solidFill>
                  <a:latin typeface="Abadi" panose="020B0604020202020204" pitchFamily="34" charset="0"/>
                </a:rPr>
                <a:t>18</a:t>
              </a:r>
              <a:endParaRPr kumimoji="0" lang="pt-PT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badi" panose="020B0604020202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3" name="Agrupar 2">
            <a:extLst>
              <a:ext uri="{FF2B5EF4-FFF2-40B4-BE49-F238E27FC236}">
                <a16:creationId xmlns:a16="http://schemas.microsoft.com/office/drawing/2014/main" id="{90D6379B-70FB-4A93-925B-CA54927CC6CF}"/>
              </a:ext>
            </a:extLst>
          </p:cNvPr>
          <p:cNvGrpSpPr/>
          <p:nvPr/>
        </p:nvGrpSpPr>
        <p:grpSpPr>
          <a:xfrm>
            <a:off x="868567" y="3437071"/>
            <a:ext cx="2038831" cy="2747088"/>
            <a:chOff x="6438740" y="1735871"/>
            <a:chExt cx="2038831" cy="2747088"/>
          </a:xfrm>
        </p:grpSpPr>
        <p:grpSp>
          <p:nvGrpSpPr>
            <p:cNvPr id="21" name="Agrupar 20">
              <a:extLst>
                <a:ext uri="{FF2B5EF4-FFF2-40B4-BE49-F238E27FC236}">
                  <a16:creationId xmlns:a16="http://schemas.microsoft.com/office/drawing/2014/main" id="{AEACF892-3ABA-4DEA-9D52-3B699E448933}"/>
                </a:ext>
              </a:extLst>
            </p:cNvPr>
            <p:cNvGrpSpPr/>
            <p:nvPr/>
          </p:nvGrpSpPr>
          <p:grpSpPr>
            <a:xfrm>
              <a:off x="7006709" y="3039393"/>
              <a:ext cx="1443566" cy="1443566"/>
              <a:chOff x="1662019" y="3388073"/>
              <a:chExt cx="1443566" cy="1443566"/>
            </a:xfrm>
          </p:grpSpPr>
          <p:pic>
            <p:nvPicPr>
              <p:cNvPr id="10" name="Imagem 9">
                <a:extLst>
                  <a:ext uri="{FF2B5EF4-FFF2-40B4-BE49-F238E27FC236}">
                    <a16:creationId xmlns:a16="http://schemas.microsoft.com/office/drawing/2014/main" id="{F6CA7A2D-6F3C-495E-B35A-8A3BA2F14E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62019" y="3388073"/>
                <a:ext cx="1443566" cy="1443566"/>
              </a:xfrm>
              <a:prstGeom prst="rect">
                <a:avLst/>
              </a:prstGeom>
            </p:spPr>
          </p:pic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B8A0E27A-48F0-4435-9975-52AC4074582B}"/>
                  </a:ext>
                </a:extLst>
              </p:cNvPr>
              <p:cNvSpPr txBox="1"/>
              <p:nvPr/>
            </p:nvSpPr>
            <p:spPr>
              <a:xfrm>
                <a:off x="1920066" y="3744582"/>
                <a:ext cx="9895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PT" sz="4800" b="1" dirty="0">
                    <a:solidFill>
                      <a:srgbClr val="FFFF00"/>
                    </a:solidFill>
                    <a:latin typeface="Abadi" panose="020B0604020202020204" pitchFamily="34" charset="0"/>
                  </a:rPr>
                  <a:t>12</a:t>
                </a:r>
                <a:endParaRPr kumimoji="0" lang="pt-PT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23" name="Imagem 22">
              <a:extLst>
                <a:ext uri="{FF2B5EF4-FFF2-40B4-BE49-F238E27FC236}">
                  <a16:creationId xmlns:a16="http://schemas.microsoft.com/office/drawing/2014/main" id="{9E4BD53F-D933-4075-9B14-7FF73C8615C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438740" y="1735871"/>
              <a:ext cx="2038831" cy="185548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2075543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Agrupar 20">
            <a:extLst>
              <a:ext uri="{FF2B5EF4-FFF2-40B4-BE49-F238E27FC236}">
                <a16:creationId xmlns:a16="http://schemas.microsoft.com/office/drawing/2014/main" id="{AEACF892-3ABA-4DEA-9D52-3B699E448933}"/>
              </a:ext>
            </a:extLst>
          </p:cNvPr>
          <p:cNvGrpSpPr/>
          <p:nvPr/>
        </p:nvGrpSpPr>
        <p:grpSpPr>
          <a:xfrm>
            <a:off x="7006709" y="1989109"/>
            <a:ext cx="1845186" cy="2493850"/>
            <a:chOff x="1662019" y="2337789"/>
            <a:chExt cx="1845186" cy="2493850"/>
          </a:xfrm>
        </p:grpSpPr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60E1F213-56F1-4640-A634-D472FA5470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1762080" y="2337789"/>
              <a:ext cx="1745125" cy="1420083"/>
            </a:xfrm>
            <a:prstGeom prst="rect">
              <a:avLst/>
            </a:prstGeom>
          </p:spPr>
        </p:pic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F6CA7A2D-6F3C-495E-B35A-8A3BA2F14E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62019" y="3388073"/>
              <a:ext cx="1443566" cy="1443566"/>
            </a:xfrm>
            <a:prstGeom prst="rect">
              <a:avLst/>
            </a:prstGeom>
          </p:spPr>
        </p:pic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B8A0E27A-48F0-4435-9975-52AC4074582B}"/>
                </a:ext>
              </a:extLst>
            </p:cNvPr>
            <p:cNvSpPr txBox="1"/>
            <p:nvPr/>
          </p:nvSpPr>
          <p:spPr>
            <a:xfrm>
              <a:off x="2136883" y="3791716"/>
              <a:ext cx="9895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4800" b="1" dirty="0">
                  <a:solidFill>
                    <a:srgbClr val="FFFF00"/>
                  </a:solidFill>
                  <a:latin typeface="Abadi" panose="020B0604020202020204" pitchFamily="34" charset="0"/>
                </a:rPr>
                <a:t>2</a:t>
              </a:r>
              <a:endParaRPr lang="pt-PT" b="1" dirty="0">
                <a:solidFill>
                  <a:srgbClr val="FFFF00"/>
                </a:solidFill>
                <a:latin typeface="Abadi" panose="020B0604020202020204" pitchFamily="34" charset="0"/>
              </a:endParaRPr>
            </a:p>
          </p:txBody>
        </p:sp>
      </p:grpSp>
      <p:sp>
        <p:nvSpPr>
          <p:cNvPr id="17" name="Nuvem 16">
            <a:extLst>
              <a:ext uri="{FF2B5EF4-FFF2-40B4-BE49-F238E27FC236}">
                <a16:creationId xmlns:a16="http://schemas.microsoft.com/office/drawing/2014/main" id="{9C7169E6-0BE4-4E41-8150-AB6ADE87D928}"/>
              </a:ext>
            </a:extLst>
          </p:cNvPr>
          <p:cNvSpPr/>
          <p:nvPr/>
        </p:nvSpPr>
        <p:spPr>
          <a:xfrm>
            <a:off x="4189863" y="131163"/>
            <a:ext cx="3411940" cy="2156669"/>
          </a:xfrm>
          <a:prstGeom prst="cloud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6600" b="1" dirty="0">
                <a:solidFill>
                  <a:schemeClr val="tx1"/>
                </a:solidFill>
                <a:latin typeface="Abadi" panose="020B0604020202020204" pitchFamily="34" charset="0"/>
              </a:rPr>
              <a:t>2 x 0</a:t>
            </a:r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F209871C-F165-4367-94EB-F8DE0AFF617C}"/>
              </a:ext>
            </a:extLst>
          </p:cNvPr>
          <p:cNvGrpSpPr/>
          <p:nvPr/>
        </p:nvGrpSpPr>
        <p:grpSpPr>
          <a:xfrm>
            <a:off x="3935372" y="3651924"/>
            <a:ext cx="1960461" cy="2586193"/>
            <a:chOff x="8569520" y="4031685"/>
            <a:chExt cx="1960461" cy="2586193"/>
          </a:xfrm>
        </p:grpSpPr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89F26250-B7A8-4686-ADC6-1FF3403C71F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8610464" y="4031685"/>
              <a:ext cx="1919517" cy="1581882"/>
            </a:xfrm>
            <a:prstGeom prst="rect">
              <a:avLst/>
            </a:prstGeom>
          </p:spPr>
        </p:pic>
        <p:pic>
          <p:nvPicPr>
            <p:cNvPr id="19" name="Imagem 18">
              <a:extLst>
                <a:ext uri="{FF2B5EF4-FFF2-40B4-BE49-F238E27FC236}">
                  <a16:creationId xmlns:a16="http://schemas.microsoft.com/office/drawing/2014/main" id="{4364C0A0-2FAF-4FD0-A0E2-5BB2855212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69520" y="5174312"/>
              <a:ext cx="1443566" cy="1443566"/>
            </a:xfrm>
            <a:prstGeom prst="rect">
              <a:avLst/>
            </a:prstGeom>
          </p:spPr>
        </p:pic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8982003D-3A00-415E-B373-1E0A69887773}"/>
                </a:ext>
              </a:extLst>
            </p:cNvPr>
            <p:cNvSpPr txBox="1"/>
            <p:nvPr/>
          </p:nvSpPr>
          <p:spPr>
            <a:xfrm>
              <a:off x="9003915" y="5565438"/>
              <a:ext cx="9895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4800" b="1" dirty="0">
                  <a:solidFill>
                    <a:srgbClr val="FFFF00"/>
                  </a:solidFill>
                  <a:latin typeface="Abadi" panose="020B0604020202020204" pitchFamily="34" charset="0"/>
                </a:rPr>
                <a:t>1</a:t>
              </a:r>
              <a:endParaRPr lang="pt-PT" b="1" dirty="0">
                <a:solidFill>
                  <a:srgbClr val="FFFF00"/>
                </a:solidFill>
                <a:latin typeface="Abadi" panose="020B0604020202020204" pitchFamily="34" charset="0"/>
              </a:endParaRPr>
            </a:p>
          </p:txBody>
        </p:sp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56092D72-2110-4D53-9621-7A790AAC8F8B}"/>
              </a:ext>
            </a:extLst>
          </p:cNvPr>
          <p:cNvGrpSpPr/>
          <p:nvPr/>
        </p:nvGrpSpPr>
        <p:grpSpPr>
          <a:xfrm flipH="1">
            <a:off x="8851895" y="3535772"/>
            <a:ext cx="2118809" cy="2829961"/>
            <a:chOff x="9201133" y="3716928"/>
            <a:chExt cx="2118809" cy="2829961"/>
          </a:xfrm>
        </p:grpSpPr>
        <p:pic>
          <p:nvPicPr>
            <p:cNvPr id="29" name="Imagem 28">
              <a:extLst>
                <a:ext uri="{FF2B5EF4-FFF2-40B4-BE49-F238E27FC236}">
                  <a16:creationId xmlns:a16="http://schemas.microsoft.com/office/drawing/2014/main" id="{05AB3188-B203-4102-9391-1FA6C1A857E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9201133" y="3716928"/>
              <a:ext cx="2118809" cy="1816122"/>
            </a:xfrm>
            <a:prstGeom prst="rect">
              <a:avLst/>
            </a:prstGeom>
          </p:spPr>
        </p:pic>
        <p:pic>
          <p:nvPicPr>
            <p:cNvPr id="30" name="Imagem 29">
              <a:extLst>
                <a:ext uri="{FF2B5EF4-FFF2-40B4-BE49-F238E27FC236}">
                  <a16:creationId xmlns:a16="http://schemas.microsoft.com/office/drawing/2014/main" id="{0237C002-67BB-4948-9012-0BF3D9299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201133" y="5102012"/>
              <a:ext cx="1438781" cy="1444877"/>
            </a:xfrm>
            <a:prstGeom prst="rect">
              <a:avLst/>
            </a:prstGeom>
          </p:spPr>
        </p:pic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7C0D08F3-7524-4173-A0D4-60E0857D4717}"/>
                </a:ext>
              </a:extLst>
            </p:cNvPr>
            <p:cNvSpPr txBox="1"/>
            <p:nvPr/>
          </p:nvSpPr>
          <p:spPr>
            <a:xfrm>
              <a:off x="9208926" y="5493793"/>
              <a:ext cx="9895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4800" b="1" dirty="0">
                  <a:solidFill>
                    <a:srgbClr val="FFFF00"/>
                  </a:solidFill>
                  <a:latin typeface="Abadi" panose="020B0604020202020204" pitchFamily="34" charset="0"/>
                </a:rPr>
                <a:t>4</a:t>
              </a:r>
              <a:endParaRPr lang="pt-PT" b="1" dirty="0">
                <a:solidFill>
                  <a:srgbClr val="FFFF00"/>
                </a:solidFill>
                <a:latin typeface="Abadi" panose="020B0604020202020204" pitchFamily="34" charset="0"/>
              </a:endParaRPr>
            </a:p>
          </p:txBody>
        </p:sp>
      </p:grpSp>
      <p:grpSp>
        <p:nvGrpSpPr>
          <p:cNvPr id="2" name="Agrupar 1">
            <a:extLst>
              <a:ext uri="{FF2B5EF4-FFF2-40B4-BE49-F238E27FC236}">
                <a16:creationId xmlns:a16="http://schemas.microsoft.com/office/drawing/2014/main" id="{52DC3263-64AE-48B4-8AE1-7568075C087E}"/>
              </a:ext>
            </a:extLst>
          </p:cNvPr>
          <p:cNvGrpSpPr/>
          <p:nvPr/>
        </p:nvGrpSpPr>
        <p:grpSpPr>
          <a:xfrm>
            <a:off x="1308687" y="2184289"/>
            <a:ext cx="1921602" cy="2489421"/>
            <a:chOff x="1617537" y="2290907"/>
            <a:chExt cx="1921602" cy="2489421"/>
          </a:xfrm>
        </p:grpSpPr>
        <p:pic>
          <p:nvPicPr>
            <p:cNvPr id="24" name="Imagem 23">
              <a:extLst>
                <a:ext uri="{FF2B5EF4-FFF2-40B4-BE49-F238E27FC236}">
                  <a16:creationId xmlns:a16="http://schemas.microsoft.com/office/drawing/2014/main" id="{8C808E78-EEE9-4A17-9AD3-5225544BDDD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617537" y="2290907"/>
              <a:ext cx="1921602" cy="1519104"/>
            </a:xfrm>
            <a:prstGeom prst="rect">
              <a:avLst/>
            </a:prstGeom>
          </p:spPr>
        </p:pic>
        <p:pic>
          <p:nvPicPr>
            <p:cNvPr id="26" name="Imagem 25">
              <a:extLst>
                <a:ext uri="{FF2B5EF4-FFF2-40B4-BE49-F238E27FC236}">
                  <a16:creationId xmlns:a16="http://schemas.microsoft.com/office/drawing/2014/main" id="{00C940A1-AF3E-4E9B-A3BF-31E32B6DDF4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00358" y="3335451"/>
              <a:ext cx="1438781" cy="1444877"/>
            </a:xfrm>
            <a:prstGeom prst="rect">
              <a:avLst/>
            </a:prstGeom>
          </p:spPr>
        </p:pic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307D6736-E3BB-426A-B4FA-8472FDAEB82E}"/>
                </a:ext>
              </a:extLst>
            </p:cNvPr>
            <p:cNvSpPr txBox="1"/>
            <p:nvPr/>
          </p:nvSpPr>
          <p:spPr>
            <a:xfrm>
              <a:off x="2532359" y="3717805"/>
              <a:ext cx="9895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4800" b="1" dirty="0">
                  <a:solidFill>
                    <a:srgbClr val="FFFF00"/>
                  </a:solidFill>
                  <a:latin typeface="Abadi" panose="020B0604020202020204" pitchFamily="34" charset="0"/>
                </a:rPr>
                <a:t>0</a:t>
              </a:r>
              <a:endParaRPr lang="pt-PT" b="1" dirty="0">
                <a:solidFill>
                  <a:srgbClr val="FFFF00"/>
                </a:solidFill>
                <a:latin typeface="Abadi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9668072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Nuvem 16">
            <a:extLst>
              <a:ext uri="{FF2B5EF4-FFF2-40B4-BE49-F238E27FC236}">
                <a16:creationId xmlns:a16="http://schemas.microsoft.com/office/drawing/2014/main" id="{9C7169E6-0BE4-4E41-8150-AB6ADE87D928}"/>
              </a:ext>
            </a:extLst>
          </p:cNvPr>
          <p:cNvSpPr/>
          <p:nvPr/>
        </p:nvSpPr>
        <p:spPr>
          <a:xfrm>
            <a:off x="4189863" y="131163"/>
            <a:ext cx="3411940" cy="2156669"/>
          </a:xfrm>
          <a:prstGeom prst="cloud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5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" panose="020B0604020202020204" pitchFamily="34" charset="0"/>
                <a:ea typeface="+mn-ea"/>
                <a:cs typeface="+mn-cs"/>
              </a:rPr>
              <a:t>10 x 6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7C5514D5-E26D-4913-A8F9-A88E4D3A48F7}"/>
              </a:ext>
            </a:extLst>
          </p:cNvPr>
          <p:cNvGrpSpPr/>
          <p:nvPr/>
        </p:nvGrpSpPr>
        <p:grpSpPr>
          <a:xfrm>
            <a:off x="3535420" y="2661316"/>
            <a:ext cx="1921602" cy="2503795"/>
            <a:chOff x="3738909" y="3051065"/>
            <a:chExt cx="1921602" cy="2503795"/>
          </a:xfrm>
        </p:grpSpPr>
        <p:grpSp>
          <p:nvGrpSpPr>
            <p:cNvPr id="22" name="Agrupar 21">
              <a:extLst>
                <a:ext uri="{FF2B5EF4-FFF2-40B4-BE49-F238E27FC236}">
                  <a16:creationId xmlns:a16="http://schemas.microsoft.com/office/drawing/2014/main" id="{F209871C-F165-4367-94EB-F8DE0AFF617C}"/>
                </a:ext>
              </a:extLst>
            </p:cNvPr>
            <p:cNvGrpSpPr/>
            <p:nvPr/>
          </p:nvGrpSpPr>
          <p:grpSpPr>
            <a:xfrm>
              <a:off x="4180313" y="4111294"/>
              <a:ext cx="1443566" cy="1443566"/>
              <a:chOff x="8569520" y="5174312"/>
              <a:chExt cx="1443566" cy="1443566"/>
            </a:xfrm>
          </p:grpSpPr>
          <p:pic>
            <p:nvPicPr>
              <p:cNvPr id="19" name="Imagem 18">
                <a:extLst>
                  <a:ext uri="{FF2B5EF4-FFF2-40B4-BE49-F238E27FC236}">
                    <a16:creationId xmlns:a16="http://schemas.microsoft.com/office/drawing/2014/main" id="{4364C0A0-2FAF-4FD0-A0E2-5BB2855212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569520" y="5174312"/>
                <a:ext cx="1443566" cy="1443566"/>
              </a:xfrm>
              <a:prstGeom prst="rect">
                <a:avLst/>
              </a:prstGeom>
            </p:spPr>
          </p:pic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8982003D-3A00-415E-B373-1E0A69887773}"/>
                  </a:ext>
                </a:extLst>
              </p:cNvPr>
              <p:cNvSpPr txBox="1"/>
              <p:nvPr/>
            </p:nvSpPr>
            <p:spPr>
              <a:xfrm>
                <a:off x="8834231" y="5565439"/>
                <a:ext cx="9895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PT" sz="4800" b="1" dirty="0">
                    <a:solidFill>
                      <a:srgbClr val="FFFF00"/>
                    </a:solidFill>
                    <a:latin typeface="Abadi" panose="020B0604020202020204" pitchFamily="34" charset="0"/>
                  </a:rPr>
                  <a:t>16</a:t>
                </a:r>
                <a:endParaRPr kumimoji="0" lang="pt-PT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24" name="Imagem 23">
              <a:extLst>
                <a:ext uri="{FF2B5EF4-FFF2-40B4-BE49-F238E27FC236}">
                  <a16:creationId xmlns:a16="http://schemas.microsoft.com/office/drawing/2014/main" id="{6AD63969-3049-4192-A7F3-AE99140D33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738909" y="3051065"/>
              <a:ext cx="1921602" cy="1519104"/>
            </a:xfrm>
            <a:prstGeom prst="rect">
              <a:avLst/>
            </a:prstGeom>
          </p:spPr>
        </p:pic>
      </p:grpSp>
      <p:grpSp>
        <p:nvGrpSpPr>
          <p:cNvPr id="5" name="Agrupar 4">
            <a:extLst>
              <a:ext uri="{FF2B5EF4-FFF2-40B4-BE49-F238E27FC236}">
                <a16:creationId xmlns:a16="http://schemas.microsoft.com/office/drawing/2014/main" id="{8D51846D-8993-4E21-87A1-FF5EF00EC383}"/>
              </a:ext>
            </a:extLst>
          </p:cNvPr>
          <p:cNvGrpSpPr/>
          <p:nvPr/>
        </p:nvGrpSpPr>
        <p:grpSpPr>
          <a:xfrm>
            <a:off x="6109690" y="2714264"/>
            <a:ext cx="2126084" cy="2816886"/>
            <a:chOff x="5895833" y="1731572"/>
            <a:chExt cx="2126084" cy="2816886"/>
          </a:xfrm>
        </p:grpSpPr>
        <p:grpSp>
          <p:nvGrpSpPr>
            <p:cNvPr id="32" name="Agrupar 31">
              <a:extLst>
                <a:ext uri="{FF2B5EF4-FFF2-40B4-BE49-F238E27FC236}">
                  <a16:creationId xmlns:a16="http://schemas.microsoft.com/office/drawing/2014/main" id="{56092D72-2110-4D53-9621-7A790AAC8F8B}"/>
                </a:ext>
              </a:extLst>
            </p:cNvPr>
            <p:cNvGrpSpPr/>
            <p:nvPr/>
          </p:nvGrpSpPr>
          <p:grpSpPr>
            <a:xfrm flipH="1">
              <a:off x="6583136" y="3103581"/>
              <a:ext cx="1438781" cy="1444877"/>
              <a:chOff x="9201133" y="5102012"/>
              <a:chExt cx="1438781" cy="1444877"/>
            </a:xfrm>
          </p:grpSpPr>
          <p:pic>
            <p:nvPicPr>
              <p:cNvPr id="30" name="Imagem 29">
                <a:extLst>
                  <a:ext uri="{FF2B5EF4-FFF2-40B4-BE49-F238E27FC236}">
                    <a16:creationId xmlns:a16="http://schemas.microsoft.com/office/drawing/2014/main" id="{0237C002-67BB-4948-9012-0BF3D9299D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201133" y="5102012"/>
                <a:ext cx="1438781" cy="1444877"/>
              </a:xfrm>
              <a:prstGeom prst="rect">
                <a:avLst/>
              </a:prstGeom>
            </p:spPr>
          </p:pic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7C0D08F3-7524-4173-A0D4-60E0857D4717}"/>
                  </a:ext>
                </a:extLst>
              </p:cNvPr>
              <p:cNvSpPr txBox="1"/>
              <p:nvPr/>
            </p:nvSpPr>
            <p:spPr>
              <a:xfrm>
                <a:off x="9397462" y="5474940"/>
                <a:ext cx="9895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PT" sz="4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00"/>
                    </a:solidFill>
                    <a:effectLst/>
                    <a:uLnTx/>
                    <a:uFillTx/>
                    <a:latin typeface="Abadi" panose="020B0604020202020204" pitchFamily="34" charset="0"/>
                    <a:ea typeface="+mn-ea"/>
                    <a:cs typeface="+mn-cs"/>
                  </a:rPr>
                  <a:t>10</a:t>
                </a:r>
                <a:endParaRPr kumimoji="0" lang="pt-PT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25" name="Imagem 24">
              <a:extLst>
                <a:ext uri="{FF2B5EF4-FFF2-40B4-BE49-F238E27FC236}">
                  <a16:creationId xmlns:a16="http://schemas.microsoft.com/office/drawing/2014/main" id="{6DD28E54-BAD2-47F1-90E2-67AD8002462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895833" y="1731572"/>
              <a:ext cx="2118809" cy="1928269"/>
            </a:xfrm>
            <a:prstGeom prst="rect">
              <a:avLst/>
            </a:prstGeom>
          </p:spPr>
        </p:pic>
      </p:grpSp>
      <p:grpSp>
        <p:nvGrpSpPr>
          <p:cNvPr id="9" name="Agrupar 8">
            <a:extLst>
              <a:ext uri="{FF2B5EF4-FFF2-40B4-BE49-F238E27FC236}">
                <a16:creationId xmlns:a16="http://schemas.microsoft.com/office/drawing/2014/main" id="{B184A734-D9FD-4F3D-B1D5-A8F3782AE13B}"/>
              </a:ext>
            </a:extLst>
          </p:cNvPr>
          <p:cNvGrpSpPr/>
          <p:nvPr/>
        </p:nvGrpSpPr>
        <p:grpSpPr>
          <a:xfrm>
            <a:off x="9264481" y="3678513"/>
            <a:ext cx="1976532" cy="2574420"/>
            <a:chOff x="9308137" y="3564364"/>
            <a:chExt cx="1976532" cy="2574420"/>
          </a:xfrm>
        </p:grpSpPr>
        <p:grpSp>
          <p:nvGrpSpPr>
            <p:cNvPr id="21" name="Agrupar 20">
              <a:extLst>
                <a:ext uri="{FF2B5EF4-FFF2-40B4-BE49-F238E27FC236}">
                  <a16:creationId xmlns:a16="http://schemas.microsoft.com/office/drawing/2014/main" id="{AEACF892-3ABA-4DEA-9D52-3B699E448933}"/>
                </a:ext>
              </a:extLst>
            </p:cNvPr>
            <p:cNvGrpSpPr/>
            <p:nvPr/>
          </p:nvGrpSpPr>
          <p:grpSpPr>
            <a:xfrm>
              <a:off x="9308137" y="4695218"/>
              <a:ext cx="1443566" cy="1443566"/>
              <a:chOff x="1662019" y="3388073"/>
              <a:chExt cx="1443566" cy="1443566"/>
            </a:xfrm>
          </p:grpSpPr>
          <p:pic>
            <p:nvPicPr>
              <p:cNvPr id="10" name="Imagem 9">
                <a:extLst>
                  <a:ext uri="{FF2B5EF4-FFF2-40B4-BE49-F238E27FC236}">
                    <a16:creationId xmlns:a16="http://schemas.microsoft.com/office/drawing/2014/main" id="{F6CA7A2D-6F3C-495E-B35A-8A3BA2F14E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62019" y="3388073"/>
                <a:ext cx="1443566" cy="1443566"/>
              </a:xfrm>
              <a:prstGeom prst="rect">
                <a:avLst/>
              </a:prstGeom>
            </p:spPr>
          </p:pic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B8A0E27A-48F0-4435-9975-52AC4074582B}"/>
                  </a:ext>
                </a:extLst>
              </p:cNvPr>
              <p:cNvSpPr txBox="1"/>
              <p:nvPr/>
            </p:nvSpPr>
            <p:spPr>
              <a:xfrm>
                <a:off x="1920066" y="3744582"/>
                <a:ext cx="9895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PT" sz="4800" b="1" dirty="0">
                    <a:solidFill>
                      <a:srgbClr val="FFFF00"/>
                    </a:solidFill>
                    <a:latin typeface="Abadi" panose="020B0604020202020204" pitchFamily="34" charset="0"/>
                  </a:rPr>
                  <a:t>50</a:t>
                </a:r>
                <a:endParaRPr kumimoji="0" lang="pt-PT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27" name="Imagem 26">
              <a:extLst>
                <a:ext uri="{FF2B5EF4-FFF2-40B4-BE49-F238E27FC236}">
                  <a16:creationId xmlns:a16="http://schemas.microsoft.com/office/drawing/2014/main" id="{F5ADC5AA-DF12-4CD3-AC7A-BF769A9D260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9433882" y="3564364"/>
              <a:ext cx="1850787" cy="1519105"/>
            </a:xfrm>
            <a:prstGeom prst="rect">
              <a:avLst/>
            </a:prstGeom>
          </p:spPr>
        </p:pic>
      </p:grp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E5E11B63-6D3E-44F2-824F-B1F82B2AB441}"/>
              </a:ext>
            </a:extLst>
          </p:cNvPr>
          <p:cNvGrpSpPr/>
          <p:nvPr/>
        </p:nvGrpSpPr>
        <p:grpSpPr>
          <a:xfrm>
            <a:off x="982973" y="3678513"/>
            <a:ext cx="1864145" cy="2435189"/>
            <a:chOff x="1187025" y="1514591"/>
            <a:chExt cx="1864145" cy="2435189"/>
          </a:xfrm>
        </p:grpSpPr>
        <p:grpSp>
          <p:nvGrpSpPr>
            <p:cNvPr id="2" name="Agrupar 1">
              <a:extLst>
                <a:ext uri="{FF2B5EF4-FFF2-40B4-BE49-F238E27FC236}">
                  <a16:creationId xmlns:a16="http://schemas.microsoft.com/office/drawing/2014/main" id="{52DC3263-64AE-48B4-8AE1-7568075C087E}"/>
                </a:ext>
              </a:extLst>
            </p:cNvPr>
            <p:cNvGrpSpPr/>
            <p:nvPr/>
          </p:nvGrpSpPr>
          <p:grpSpPr>
            <a:xfrm>
              <a:off x="1187025" y="2504903"/>
              <a:ext cx="1438781" cy="1444877"/>
              <a:chOff x="2100358" y="3335451"/>
              <a:chExt cx="1438781" cy="1444877"/>
            </a:xfrm>
          </p:grpSpPr>
          <p:pic>
            <p:nvPicPr>
              <p:cNvPr id="26" name="Imagem 25">
                <a:extLst>
                  <a:ext uri="{FF2B5EF4-FFF2-40B4-BE49-F238E27FC236}">
                    <a16:creationId xmlns:a16="http://schemas.microsoft.com/office/drawing/2014/main" id="{00C940A1-AF3E-4E9B-A3BF-31E32B6DDF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00358" y="3335451"/>
                <a:ext cx="1438781" cy="1444877"/>
              </a:xfrm>
              <a:prstGeom prst="rect">
                <a:avLst/>
              </a:prstGeom>
            </p:spPr>
          </p:pic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307D6736-E3BB-426A-B4FA-8472FDAEB82E}"/>
                  </a:ext>
                </a:extLst>
              </p:cNvPr>
              <p:cNvSpPr txBox="1"/>
              <p:nvPr/>
            </p:nvSpPr>
            <p:spPr>
              <a:xfrm>
                <a:off x="2362676" y="3717806"/>
                <a:ext cx="9895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PT" sz="4800" b="1" dirty="0">
                    <a:solidFill>
                      <a:srgbClr val="FFFF00"/>
                    </a:solidFill>
                    <a:latin typeface="Abadi" panose="020B0604020202020204" pitchFamily="34" charset="0"/>
                  </a:rPr>
                  <a:t>60</a:t>
                </a:r>
                <a:endParaRPr kumimoji="0" lang="pt-PT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35" name="Imagem 34">
              <a:extLst>
                <a:ext uri="{FF2B5EF4-FFF2-40B4-BE49-F238E27FC236}">
                  <a16:creationId xmlns:a16="http://schemas.microsoft.com/office/drawing/2014/main" id="{669F1BEC-0CEC-4124-8C59-07CE88C0593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1306045" y="1514591"/>
              <a:ext cx="1745125" cy="142008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3844003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Nuvem 16">
            <a:extLst>
              <a:ext uri="{FF2B5EF4-FFF2-40B4-BE49-F238E27FC236}">
                <a16:creationId xmlns:a16="http://schemas.microsoft.com/office/drawing/2014/main" id="{9C7169E6-0BE4-4E41-8150-AB6ADE87D928}"/>
              </a:ext>
            </a:extLst>
          </p:cNvPr>
          <p:cNvSpPr/>
          <p:nvPr/>
        </p:nvSpPr>
        <p:spPr>
          <a:xfrm>
            <a:off x="4189863" y="131163"/>
            <a:ext cx="3411940" cy="2156669"/>
          </a:xfrm>
          <a:prstGeom prst="cloud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6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" panose="020B0604020202020204" pitchFamily="34" charset="0"/>
                <a:ea typeface="+mn-ea"/>
                <a:cs typeface="+mn-cs"/>
              </a:rPr>
              <a:t>6 x 8</a:t>
            </a:r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DA3CEEFB-68CD-45B4-B990-90F3CDD394A6}"/>
              </a:ext>
            </a:extLst>
          </p:cNvPr>
          <p:cNvGrpSpPr/>
          <p:nvPr/>
        </p:nvGrpSpPr>
        <p:grpSpPr>
          <a:xfrm>
            <a:off x="8608520" y="3377411"/>
            <a:ext cx="2143183" cy="2761373"/>
            <a:chOff x="8718805" y="2235028"/>
            <a:chExt cx="2143183" cy="2761373"/>
          </a:xfrm>
        </p:grpSpPr>
        <p:grpSp>
          <p:nvGrpSpPr>
            <p:cNvPr id="21" name="Agrupar 20">
              <a:extLst>
                <a:ext uri="{FF2B5EF4-FFF2-40B4-BE49-F238E27FC236}">
                  <a16:creationId xmlns:a16="http://schemas.microsoft.com/office/drawing/2014/main" id="{AEACF892-3ABA-4DEA-9D52-3B699E448933}"/>
                </a:ext>
              </a:extLst>
            </p:cNvPr>
            <p:cNvGrpSpPr/>
            <p:nvPr/>
          </p:nvGrpSpPr>
          <p:grpSpPr>
            <a:xfrm>
              <a:off x="9418422" y="3552835"/>
              <a:ext cx="1443566" cy="1443566"/>
              <a:chOff x="1662019" y="3388073"/>
              <a:chExt cx="1443566" cy="1443566"/>
            </a:xfrm>
          </p:grpSpPr>
          <p:pic>
            <p:nvPicPr>
              <p:cNvPr id="10" name="Imagem 9">
                <a:extLst>
                  <a:ext uri="{FF2B5EF4-FFF2-40B4-BE49-F238E27FC236}">
                    <a16:creationId xmlns:a16="http://schemas.microsoft.com/office/drawing/2014/main" id="{F6CA7A2D-6F3C-495E-B35A-8A3BA2F14E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62019" y="3388073"/>
                <a:ext cx="1443566" cy="1443566"/>
              </a:xfrm>
              <a:prstGeom prst="rect">
                <a:avLst/>
              </a:prstGeom>
            </p:spPr>
          </p:pic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B8A0E27A-48F0-4435-9975-52AC4074582B}"/>
                  </a:ext>
                </a:extLst>
              </p:cNvPr>
              <p:cNvSpPr txBox="1"/>
              <p:nvPr/>
            </p:nvSpPr>
            <p:spPr>
              <a:xfrm>
                <a:off x="1920066" y="3763436"/>
                <a:ext cx="9895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PT" sz="4800" b="1" dirty="0">
                    <a:solidFill>
                      <a:srgbClr val="FFFF00"/>
                    </a:solidFill>
                    <a:latin typeface="Abadi" panose="020B0604020202020204" pitchFamily="34" charset="0"/>
                  </a:rPr>
                  <a:t>36</a:t>
                </a:r>
                <a:endParaRPr kumimoji="0" lang="pt-PT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23" name="Imagem 22">
              <a:extLst>
                <a:ext uri="{FF2B5EF4-FFF2-40B4-BE49-F238E27FC236}">
                  <a16:creationId xmlns:a16="http://schemas.microsoft.com/office/drawing/2014/main" id="{2F60F09B-19A2-4DB6-9C65-5C948334D87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718805" y="2235028"/>
              <a:ext cx="2106399" cy="1728908"/>
            </a:xfrm>
            <a:prstGeom prst="rect">
              <a:avLst/>
            </a:prstGeom>
          </p:spPr>
        </p:pic>
      </p:grpSp>
      <p:grpSp>
        <p:nvGrpSpPr>
          <p:cNvPr id="6" name="Agrupar 5">
            <a:extLst>
              <a:ext uri="{FF2B5EF4-FFF2-40B4-BE49-F238E27FC236}">
                <a16:creationId xmlns:a16="http://schemas.microsoft.com/office/drawing/2014/main" id="{73033F26-33B1-46F4-B8CA-91DF2A306665}"/>
              </a:ext>
            </a:extLst>
          </p:cNvPr>
          <p:cNvGrpSpPr/>
          <p:nvPr/>
        </p:nvGrpSpPr>
        <p:grpSpPr>
          <a:xfrm>
            <a:off x="3653804" y="2928173"/>
            <a:ext cx="1970075" cy="2626687"/>
            <a:chOff x="3336462" y="3458491"/>
            <a:chExt cx="1970075" cy="2626687"/>
          </a:xfrm>
        </p:grpSpPr>
        <p:grpSp>
          <p:nvGrpSpPr>
            <p:cNvPr id="22" name="Agrupar 21">
              <a:extLst>
                <a:ext uri="{FF2B5EF4-FFF2-40B4-BE49-F238E27FC236}">
                  <a16:creationId xmlns:a16="http://schemas.microsoft.com/office/drawing/2014/main" id="{F209871C-F165-4367-94EB-F8DE0AFF617C}"/>
                </a:ext>
              </a:extLst>
            </p:cNvPr>
            <p:cNvGrpSpPr/>
            <p:nvPr/>
          </p:nvGrpSpPr>
          <p:grpSpPr>
            <a:xfrm>
              <a:off x="3862971" y="4641612"/>
              <a:ext cx="1443566" cy="1443566"/>
              <a:chOff x="8569520" y="5174312"/>
              <a:chExt cx="1443566" cy="1443566"/>
            </a:xfrm>
          </p:grpSpPr>
          <p:pic>
            <p:nvPicPr>
              <p:cNvPr id="19" name="Imagem 18">
                <a:extLst>
                  <a:ext uri="{FF2B5EF4-FFF2-40B4-BE49-F238E27FC236}">
                    <a16:creationId xmlns:a16="http://schemas.microsoft.com/office/drawing/2014/main" id="{4364C0A0-2FAF-4FD0-A0E2-5BB2855212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569520" y="5174312"/>
                <a:ext cx="1443566" cy="1443566"/>
              </a:xfrm>
              <a:prstGeom prst="rect">
                <a:avLst/>
              </a:prstGeom>
            </p:spPr>
          </p:pic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8982003D-3A00-415E-B373-1E0A69887773}"/>
                  </a:ext>
                </a:extLst>
              </p:cNvPr>
              <p:cNvSpPr txBox="1"/>
              <p:nvPr/>
            </p:nvSpPr>
            <p:spPr>
              <a:xfrm>
                <a:off x="8824804" y="5546585"/>
                <a:ext cx="9895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PT" sz="4800" b="1" dirty="0">
                    <a:solidFill>
                      <a:srgbClr val="FFFF00"/>
                    </a:solidFill>
                    <a:latin typeface="Abadi" panose="020B0604020202020204" pitchFamily="34" charset="0"/>
                  </a:rPr>
                  <a:t>48</a:t>
                </a:r>
                <a:endParaRPr kumimoji="0" lang="pt-PT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28" name="Imagem 27">
              <a:extLst>
                <a:ext uri="{FF2B5EF4-FFF2-40B4-BE49-F238E27FC236}">
                  <a16:creationId xmlns:a16="http://schemas.microsoft.com/office/drawing/2014/main" id="{91C23ECB-21FA-4337-A655-FD02A9D112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336462" y="3458491"/>
              <a:ext cx="1830845" cy="1686846"/>
            </a:xfrm>
            <a:prstGeom prst="rect">
              <a:avLst/>
            </a:prstGeom>
          </p:spPr>
        </p:pic>
      </p:grpSp>
      <p:grpSp>
        <p:nvGrpSpPr>
          <p:cNvPr id="7" name="Agrupar 6">
            <a:extLst>
              <a:ext uri="{FF2B5EF4-FFF2-40B4-BE49-F238E27FC236}">
                <a16:creationId xmlns:a16="http://schemas.microsoft.com/office/drawing/2014/main" id="{7A6E85A4-7639-4B29-8117-F5EAC63B052B}"/>
              </a:ext>
            </a:extLst>
          </p:cNvPr>
          <p:cNvGrpSpPr/>
          <p:nvPr/>
        </p:nvGrpSpPr>
        <p:grpSpPr>
          <a:xfrm>
            <a:off x="6583136" y="1906221"/>
            <a:ext cx="2153374" cy="2642237"/>
            <a:chOff x="7088793" y="3550270"/>
            <a:chExt cx="2153374" cy="2642237"/>
          </a:xfrm>
        </p:grpSpPr>
        <p:grpSp>
          <p:nvGrpSpPr>
            <p:cNvPr id="32" name="Agrupar 31">
              <a:extLst>
                <a:ext uri="{FF2B5EF4-FFF2-40B4-BE49-F238E27FC236}">
                  <a16:creationId xmlns:a16="http://schemas.microsoft.com/office/drawing/2014/main" id="{56092D72-2110-4D53-9621-7A790AAC8F8B}"/>
                </a:ext>
              </a:extLst>
            </p:cNvPr>
            <p:cNvGrpSpPr/>
            <p:nvPr/>
          </p:nvGrpSpPr>
          <p:grpSpPr>
            <a:xfrm flipH="1">
              <a:off x="7088793" y="4747630"/>
              <a:ext cx="1438781" cy="1444877"/>
              <a:chOff x="9201133" y="5102012"/>
              <a:chExt cx="1438781" cy="1444877"/>
            </a:xfrm>
          </p:grpSpPr>
          <p:pic>
            <p:nvPicPr>
              <p:cNvPr id="30" name="Imagem 29">
                <a:extLst>
                  <a:ext uri="{FF2B5EF4-FFF2-40B4-BE49-F238E27FC236}">
                    <a16:creationId xmlns:a16="http://schemas.microsoft.com/office/drawing/2014/main" id="{0237C002-67BB-4948-9012-0BF3D9299D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201133" y="5102012"/>
                <a:ext cx="1438781" cy="1444877"/>
              </a:xfrm>
              <a:prstGeom prst="rect">
                <a:avLst/>
              </a:prstGeom>
            </p:spPr>
          </p:pic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7C0D08F3-7524-4173-A0D4-60E0857D4717}"/>
                  </a:ext>
                </a:extLst>
              </p:cNvPr>
              <p:cNvSpPr txBox="1"/>
              <p:nvPr/>
            </p:nvSpPr>
            <p:spPr>
              <a:xfrm>
                <a:off x="9397462" y="5474940"/>
                <a:ext cx="9895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PT" sz="4800" b="1" dirty="0">
                    <a:solidFill>
                      <a:srgbClr val="FFFF00"/>
                    </a:solidFill>
                    <a:latin typeface="Abadi" panose="020B0604020202020204" pitchFamily="34" charset="0"/>
                  </a:rPr>
                  <a:t>42</a:t>
                </a:r>
                <a:endParaRPr kumimoji="0" lang="pt-PT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29" name="Imagem 28">
              <a:extLst>
                <a:ext uri="{FF2B5EF4-FFF2-40B4-BE49-F238E27FC236}">
                  <a16:creationId xmlns:a16="http://schemas.microsoft.com/office/drawing/2014/main" id="{DD84703F-F106-4C7A-8E5E-271FBBD832D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7123357" y="3550270"/>
              <a:ext cx="2118810" cy="1746120"/>
            </a:xfrm>
            <a:prstGeom prst="rect">
              <a:avLst/>
            </a:prstGeom>
          </p:spPr>
        </p:pic>
      </p:grpSp>
      <p:grpSp>
        <p:nvGrpSpPr>
          <p:cNvPr id="3" name="Agrupar 2">
            <a:extLst>
              <a:ext uri="{FF2B5EF4-FFF2-40B4-BE49-F238E27FC236}">
                <a16:creationId xmlns:a16="http://schemas.microsoft.com/office/drawing/2014/main" id="{9D6D9834-AC92-482F-B366-E09A8FDE3F5A}"/>
              </a:ext>
            </a:extLst>
          </p:cNvPr>
          <p:cNvGrpSpPr/>
          <p:nvPr/>
        </p:nvGrpSpPr>
        <p:grpSpPr>
          <a:xfrm>
            <a:off x="1187025" y="1134803"/>
            <a:ext cx="2124103" cy="2814977"/>
            <a:chOff x="1129687" y="2128885"/>
            <a:chExt cx="2124103" cy="2814977"/>
          </a:xfrm>
        </p:grpSpPr>
        <p:grpSp>
          <p:nvGrpSpPr>
            <p:cNvPr id="2" name="Agrupar 1">
              <a:extLst>
                <a:ext uri="{FF2B5EF4-FFF2-40B4-BE49-F238E27FC236}">
                  <a16:creationId xmlns:a16="http://schemas.microsoft.com/office/drawing/2014/main" id="{52DC3263-64AE-48B4-8AE1-7568075C087E}"/>
                </a:ext>
              </a:extLst>
            </p:cNvPr>
            <p:cNvGrpSpPr/>
            <p:nvPr/>
          </p:nvGrpSpPr>
          <p:grpSpPr>
            <a:xfrm>
              <a:off x="1129687" y="3498985"/>
              <a:ext cx="1438781" cy="1444877"/>
              <a:chOff x="2100358" y="3335451"/>
              <a:chExt cx="1438781" cy="1444877"/>
            </a:xfrm>
          </p:grpSpPr>
          <p:pic>
            <p:nvPicPr>
              <p:cNvPr id="26" name="Imagem 25">
                <a:extLst>
                  <a:ext uri="{FF2B5EF4-FFF2-40B4-BE49-F238E27FC236}">
                    <a16:creationId xmlns:a16="http://schemas.microsoft.com/office/drawing/2014/main" id="{00C940A1-AF3E-4E9B-A3BF-31E32B6DDF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00358" y="3335451"/>
                <a:ext cx="1438781" cy="1444877"/>
              </a:xfrm>
              <a:prstGeom prst="rect">
                <a:avLst/>
              </a:prstGeom>
            </p:spPr>
          </p:pic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307D6736-E3BB-426A-B4FA-8472FDAEB82E}"/>
                  </a:ext>
                </a:extLst>
              </p:cNvPr>
              <p:cNvSpPr txBox="1"/>
              <p:nvPr/>
            </p:nvSpPr>
            <p:spPr>
              <a:xfrm>
                <a:off x="2353249" y="3727233"/>
                <a:ext cx="9895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PT" sz="4800" b="1" dirty="0">
                    <a:solidFill>
                      <a:srgbClr val="FFFF00"/>
                    </a:solidFill>
                    <a:latin typeface="Abadi" panose="020B0604020202020204" pitchFamily="34" charset="0"/>
                  </a:rPr>
                  <a:t>54</a:t>
                </a:r>
                <a:endParaRPr kumimoji="0" lang="pt-PT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34" name="Imagem 33">
              <a:extLst>
                <a:ext uri="{FF2B5EF4-FFF2-40B4-BE49-F238E27FC236}">
                  <a16:creationId xmlns:a16="http://schemas.microsoft.com/office/drawing/2014/main" id="{98E89F0D-4466-4DB1-8B35-57D6E65B982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1134981" y="2128885"/>
              <a:ext cx="2118809" cy="1928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4379685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Agrupar 20">
            <a:extLst>
              <a:ext uri="{FF2B5EF4-FFF2-40B4-BE49-F238E27FC236}">
                <a16:creationId xmlns:a16="http://schemas.microsoft.com/office/drawing/2014/main" id="{AEACF892-3ABA-4DEA-9D52-3B699E448933}"/>
              </a:ext>
            </a:extLst>
          </p:cNvPr>
          <p:cNvGrpSpPr/>
          <p:nvPr/>
        </p:nvGrpSpPr>
        <p:grpSpPr>
          <a:xfrm>
            <a:off x="1243463" y="2296845"/>
            <a:ext cx="1862122" cy="2534794"/>
            <a:chOff x="1243463" y="2296845"/>
            <a:chExt cx="1862122" cy="2534794"/>
          </a:xfrm>
        </p:grpSpPr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60E1F213-56F1-4640-A634-D472FA5470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243463" y="2296845"/>
              <a:ext cx="1745125" cy="1420083"/>
            </a:xfrm>
            <a:prstGeom prst="rect">
              <a:avLst/>
            </a:prstGeom>
          </p:spPr>
        </p:pic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F6CA7A2D-6F3C-495E-B35A-8A3BA2F14E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62019" y="3388073"/>
              <a:ext cx="1443566" cy="1443566"/>
            </a:xfrm>
            <a:prstGeom prst="rect">
              <a:avLst/>
            </a:prstGeom>
          </p:spPr>
        </p:pic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B8A0E27A-48F0-4435-9975-52AC4074582B}"/>
                </a:ext>
              </a:extLst>
            </p:cNvPr>
            <p:cNvSpPr txBox="1"/>
            <p:nvPr/>
          </p:nvSpPr>
          <p:spPr>
            <a:xfrm>
              <a:off x="1920066" y="3772863"/>
              <a:ext cx="9895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4800" b="1" dirty="0">
                  <a:solidFill>
                    <a:srgbClr val="FFFF00"/>
                  </a:solidFill>
                  <a:latin typeface="Abadi" panose="020B0604020202020204" pitchFamily="34" charset="0"/>
                </a:rPr>
                <a:t>49</a:t>
              </a:r>
              <a:endParaRPr lang="pt-PT" b="1" dirty="0">
                <a:solidFill>
                  <a:srgbClr val="FFFF00"/>
                </a:solidFill>
                <a:latin typeface="Abadi" panose="020B0604020202020204" pitchFamily="34" charset="0"/>
              </a:endParaRPr>
            </a:p>
          </p:txBody>
        </p:sp>
      </p:grpSp>
      <p:sp>
        <p:nvSpPr>
          <p:cNvPr id="17" name="Nuvem 16">
            <a:extLst>
              <a:ext uri="{FF2B5EF4-FFF2-40B4-BE49-F238E27FC236}">
                <a16:creationId xmlns:a16="http://schemas.microsoft.com/office/drawing/2014/main" id="{9C7169E6-0BE4-4E41-8150-AB6ADE87D928}"/>
              </a:ext>
            </a:extLst>
          </p:cNvPr>
          <p:cNvSpPr/>
          <p:nvPr/>
        </p:nvSpPr>
        <p:spPr>
          <a:xfrm>
            <a:off x="4189863" y="131163"/>
            <a:ext cx="3411940" cy="2156669"/>
          </a:xfrm>
          <a:prstGeom prst="cloud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6600" b="1" dirty="0">
                <a:solidFill>
                  <a:schemeClr val="tx1"/>
                </a:solidFill>
                <a:latin typeface="Abadi" panose="020B0604020202020204" pitchFamily="34" charset="0"/>
              </a:rPr>
              <a:t>7 x 6</a:t>
            </a:r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F209871C-F165-4367-94EB-F8DE0AFF617C}"/>
              </a:ext>
            </a:extLst>
          </p:cNvPr>
          <p:cNvGrpSpPr/>
          <p:nvPr/>
        </p:nvGrpSpPr>
        <p:grpSpPr>
          <a:xfrm>
            <a:off x="4105153" y="3716928"/>
            <a:ext cx="1960461" cy="2586193"/>
            <a:chOff x="8569520" y="4031685"/>
            <a:chExt cx="1960461" cy="2586193"/>
          </a:xfrm>
        </p:grpSpPr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89F26250-B7A8-4686-ADC6-1FF3403C71F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8610464" y="4031685"/>
              <a:ext cx="1919517" cy="1581882"/>
            </a:xfrm>
            <a:prstGeom prst="rect">
              <a:avLst/>
            </a:prstGeom>
          </p:spPr>
        </p:pic>
        <p:pic>
          <p:nvPicPr>
            <p:cNvPr id="19" name="Imagem 18">
              <a:extLst>
                <a:ext uri="{FF2B5EF4-FFF2-40B4-BE49-F238E27FC236}">
                  <a16:creationId xmlns:a16="http://schemas.microsoft.com/office/drawing/2014/main" id="{4364C0A0-2FAF-4FD0-A0E2-5BB2855212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69520" y="5174312"/>
              <a:ext cx="1443566" cy="1443566"/>
            </a:xfrm>
            <a:prstGeom prst="rect">
              <a:avLst/>
            </a:prstGeom>
          </p:spPr>
        </p:pic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8982003D-3A00-415E-B373-1E0A69887773}"/>
                </a:ext>
              </a:extLst>
            </p:cNvPr>
            <p:cNvSpPr txBox="1"/>
            <p:nvPr/>
          </p:nvSpPr>
          <p:spPr>
            <a:xfrm>
              <a:off x="8843658" y="5574866"/>
              <a:ext cx="9895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4800" b="1" dirty="0">
                  <a:solidFill>
                    <a:srgbClr val="FFFF00"/>
                  </a:solidFill>
                  <a:latin typeface="Abadi" panose="020B0604020202020204" pitchFamily="34" charset="0"/>
                </a:rPr>
                <a:t>53</a:t>
              </a:r>
              <a:endParaRPr lang="pt-PT" b="1" dirty="0">
                <a:solidFill>
                  <a:srgbClr val="FFFF00"/>
                </a:solidFill>
                <a:latin typeface="Abadi" panose="020B0604020202020204" pitchFamily="34" charset="0"/>
              </a:endParaRP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0CCD7F6A-87F5-46D7-9617-944E543B1205}"/>
              </a:ext>
            </a:extLst>
          </p:cNvPr>
          <p:cNvGrpSpPr/>
          <p:nvPr/>
        </p:nvGrpSpPr>
        <p:grpSpPr>
          <a:xfrm>
            <a:off x="6641002" y="2321014"/>
            <a:ext cx="1922035" cy="2510625"/>
            <a:chOff x="6641002" y="2321014"/>
            <a:chExt cx="1922035" cy="2510625"/>
          </a:xfrm>
        </p:grpSpPr>
        <p:pic>
          <p:nvPicPr>
            <p:cNvPr id="23" name="Imagem 22">
              <a:extLst>
                <a:ext uri="{FF2B5EF4-FFF2-40B4-BE49-F238E27FC236}">
                  <a16:creationId xmlns:a16="http://schemas.microsoft.com/office/drawing/2014/main" id="{CA359351-0EF4-45AE-BF39-AEE039B4910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641002" y="2321014"/>
              <a:ext cx="1921602" cy="1519104"/>
            </a:xfrm>
            <a:prstGeom prst="rect">
              <a:avLst/>
            </a:prstGeom>
          </p:spPr>
        </p:pic>
        <p:pic>
          <p:nvPicPr>
            <p:cNvPr id="25" name="Imagem 24">
              <a:extLst>
                <a:ext uri="{FF2B5EF4-FFF2-40B4-BE49-F238E27FC236}">
                  <a16:creationId xmlns:a16="http://schemas.microsoft.com/office/drawing/2014/main" id="{C590527B-E661-42A6-9196-AEA84DEA084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124256" y="3386762"/>
              <a:ext cx="1438781" cy="1444877"/>
            </a:xfrm>
            <a:prstGeom prst="rect">
              <a:avLst/>
            </a:prstGeom>
          </p:spPr>
        </p:pic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02538C04-3E2B-451F-BBEC-38E7F04B311C}"/>
                </a:ext>
              </a:extLst>
            </p:cNvPr>
            <p:cNvSpPr txBox="1"/>
            <p:nvPr/>
          </p:nvSpPr>
          <p:spPr>
            <a:xfrm>
              <a:off x="7361345" y="3791984"/>
              <a:ext cx="9895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4800" b="1" dirty="0">
                  <a:solidFill>
                    <a:srgbClr val="FFFF00"/>
                  </a:solidFill>
                  <a:latin typeface="Abadi" panose="020B0604020202020204" pitchFamily="34" charset="0"/>
                </a:rPr>
                <a:t>42</a:t>
              </a:r>
              <a:endParaRPr lang="pt-PT" b="1" dirty="0">
                <a:solidFill>
                  <a:srgbClr val="FFFF00"/>
                </a:solidFill>
                <a:latin typeface="Abadi" panose="020B0604020202020204" pitchFamily="34" charset="0"/>
              </a:endParaRPr>
            </a:p>
          </p:txBody>
        </p:sp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56092D72-2110-4D53-9621-7A790AAC8F8B}"/>
              </a:ext>
            </a:extLst>
          </p:cNvPr>
          <p:cNvGrpSpPr/>
          <p:nvPr/>
        </p:nvGrpSpPr>
        <p:grpSpPr>
          <a:xfrm>
            <a:off x="9201133" y="3716928"/>
            <a:ext cx="2118809" cy="2829961"/>
            <a:chOff x="9201133" y="3716928"/>
            <a:chExt cx="2118809" cy="2829961"/>
          </a:xfrm>
        </p:grpSpPr>
        <p:pic>
          <p:nvPicPr>
            <p:cNvPr id="29" name="Imagem 28">
              <a:extLst>
                <a:ext uri="{FF2B5EF4-FFF2-40B4-BE49-F238E27FC236}">
                  <a16:creationId xmlns:a16="http://schemas.microsoft.com/office/drawing/2014/main" id="{05AB3188-B203-4102-9391-1FA6C1A857E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9201133" y="3716928"/>
              <a:ext cx="2118809" cy="1816122"/>
            </a:xfrm>
            <a:prstGeom prst="rect">
              <a:avLst/>
            </a:prstGeom>
          </p:spPr>
        </p:pic>
        <p:pic>
          <p:nvPicPr>
            <p:cNvPr id="30" name="Imagem 29">
              <a:extLst>
                <a:ext uri="{FF2B5EF4-FFF2-40B4-BE49-F238E27FC236}">
                  <a16:creationId xmlns:a16="http://schemas.microsoft.com/office/drawing/2014/main" id="{0237C002-67BB-4948-9012-0BF3D9299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201133" y="5102012"/>
              <a:ext cx="1438781" cy="1444877"/>
            </a:xfrm>
            <a:prstGeom prst="rect">
              <a:avLst/>
            </a:prstGeom>
          </p:spPr>
        </p:pic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7C0D08F3-7524-4173-A0D4-60E0857D4717}"/>
                </a:ext>
              </a:extLst>
            </p:cNvPr>
            <p:cNvSpPr txBox="1"/>
            <p:nvPr/>
          </p:nvSpPr>
          <p:spPr>
            <a:xfrm>
              <a:off x="9472878" y="5512648"/>
              <a:ext cx="9895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4800" b="1" dirty="0">
                  <a:solidFill>
                    <a:srgbClr val="FFFF00"/>
                  </a:solidFill>
                  <a:latin typeface="Abadi" panose="020B0604020202020204" pitchFamily="34" charset="0"/>
                </a:rPr>
                <a:t>63</a:t>
              </a:r>
              <a:endParaRPr lang="pt-PT" b="1" dirty="0">
                <a:solidFill>
                  <a:srgbClr val="FFFF00"/>
                </a:solidFill>
                <a:latin typeface="Abadi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180538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Nuvem 16">
            <a:extLst>
              <a:ext uri="{FF2B5EF4-FFF2-40B4-BE49-F238E27FC236}">
                <a16:creationId xmlns:a16="http://schemas.microsoft.com/office/drawing/2014/main" id="{9C7169E6-0BE4-4E41-8150-AB6ADE87D928}"/>
              </a:ext>
            </a:extLst>
          </p:cNvPr>
          <p:cNvSpPr/>
          <p:nvPr/>
        </p:nvSpPr>
        <p:spPr>
          <a:xfrm>
            <a:off x="4189863" y="131163"/>
            <a:ext cx="3411940" cy="2156669"/>
          </a:xfrm>
          <a:prstGeom prst="cloud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6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" panose="020B0604020202020204" pitchFamily="34" charset="0"/>
                <a:ea typeface="+mn-ea"/>
                <a:cs typeface="+mn-cs"/>
              </a:rPr>
              <a:t>9 x 1</a:t>
            </a:r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F209871C-F165-4367-94EB-F8DE0AFF617C}"/>
              </a:ext>
            </a:extLst>
          </p:cNvPr>
          <p:cNvGrpSpPr/>
          <p:nvPr/>
        </p:nvGrpSpPr>
        <p:grpSpPr>
          <a:xfrm>
            <a:off x="3862971" y="3498985"/>
            <a:ext cx="1960461" cy="2586193"/>
            <a:chOff x="8569520" y="4031685"/>
            <a:chExt cx="1960461" cy="2586193"/>
          </a:xfrm>
        </p:grpSpPr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89F26250-B7A8-4686-ADC6-1FF3403C71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8610464" y="4031685"/>
              <a:ext cx="1919517" cy="1581882"/>
            </a:xfrm>
            <a:prstGeom prst="rect">
              <a:avLst/>
            </a:prstGeom>
          </p:spPr>
        </p:pic>
        <p:pic>
          <p:nvPicPr>
            <p:cNvPr id="19" name="Imagem 18">
              <a:extLst>
                <a:ext uri="{FF2B5EF4-FFF2-40B4-BE49-F238E27FC236}">
                  <a16:creationId xmlns:a16="http://schemas.microsoft.com/office/drawing/2014/main" id="{4364C0A0-2FAF-4FD0-A0E2-5BB2855212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69520" y="5174312"/>
              <a:ext cx="1443566" cy="1443566"/>
            </a:xfrm>
            <a:prstGeom prst="rect">
              <a:avLst/>
            </a:prstGeom>
          </p:spPr>
        </p:pic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8982003D-3A00-415E-B373-1E0A69887773}"/>
                </a:ext>
              </a:extLst>
            </p:cNvPr>
            <p:cNvSpPr txBox="1"/>
            <p:nvPr/>
          </p:nvSpPr>
          <p:spPr>
            <a:xfrm>
              <a:off x="9022013" y="5587268"/>
              <a:ext cx="9895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PT" sz="4800" b="1" dirty="0">
                  <a:solidFill>
                    <a:srgbClr val="FFFF00"/>
                  </a:solidFill>
                  <a:latin typeface="Abadi" panose="020B0604020202020204" pitchFamily="34" charset="0"/>
                </a:rPr>
                <a:t>9</a:t>
              </a:r>
              <a:endParaRPr kumimoji="0" lang="pt-PT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badi" panose="020B0604020202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2" name="Agrupar 1">
            <a:extLst>
              <a:ext uri="{FF2B5EF4-FFF2-40B4-BE49-F238E27FC236}">
                <a16:creationId xmlns:a16="http://schemas.microsoft.com/office/drawing/2014/main" id="{52DC3263-64AE-48B4-8AE1-7568075C087E}"/>
              </a:ext>
            </a:extLst>
          </p:cNvPr>
          <p:cNvGrpSpPr/>
          <p:nvPr/>
        </p:nvGrpSpPr>
        <p:grpSpPr>
          <a:xfrm>
            <a:off x="1129687" y="2436764"/>
            <a:ext cx="1921602" cy="2507098"/>
            <a:chOff x="2100358" y="2273230"/>
            <a:chExt cx="1921602" cy="2507098"/>
          </a:xfrm>
        </p:grpSpPr>
        <p:pic>
          <p:nvPicPr>
            <p:cNvPr id="24" name="Imagem 23">
              <a:extLst>
                <a:ext uri="{FF2B5EF4-FFF2-40B4-BE49-F238E27FC236}">
                  <a16:creationId xmlns:a16="http://schemas.microsoft.com/office/drawing/2014/main" id="{8C808E78-EEE9-4A17-9AD3-5225544BDDD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2100358" y="2273230"/>
              <a:ext cx="1921602" cy="1519104"/>
            </a:xfrm>
            <a:prstGeom prst="rect">
              <a:avLst/>
            </a:prstGeom>
          </p:spPr>
        </p:pic>
        <p:pic>
          <p:nvPicPr>
            <p:cNvPr id="26" name="Imagem 25">
              <a:extLst>
                <a:ext uri="{FF2B5EF4-FFF2-40B4-BE49-F238E27FC236}">
                  <a16:creationId xmlns:a16="http://schemas.microsoft.com/office/drawing/2014/main" id="{00C940A1-AF3E-4E9B-A3BF-31E32B6DDF4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100358" y="3335451"/>
              <a:ext cx="1438781" cy="1444877"/>
            </a:xfrm>
            <a:prstGeom prst="rect">
              <a:avLst/>
            </a:prstGeom>
          </p:spPr>
        </p:pic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307D6736-E3BB-426A-B4FA-8472FDAEB82E}"/>
                </a:ext>
              </a:extLst>
            </p:cNvPr>
            <p:cNvSpPr txBox="1"/>
            <p:nvPr/>
          </p:nvSpPr>
          <p:spPr>
            <a:xfrm>
              <a:off x="2381530" y="3727233"/>
              <a:ext cx="9895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PT" sz="4800" b="1" dirty="0">
                  <a:solidFill>
                    <a:srgbClr val="FFFF00"/>
                  </a:solidFill>
                  <a:latin typeface="Abadi" panose="020B0604020202020204" pitchFamily="34" charset="0"/>
                </a:rPr>
                <a:t> 1</a:t>
              </a:r>
              <a:endParaRPr kumimoji="0" lang="pt-PT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badi" panose="020B0604020202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5" name="Agrupar 4">
            <a:extLst>
              <a:ext uri="{FF2B5EF4-FFF2-40B4-BE49-F238E27FC236}">
                <a16:creationId xmlns:a16="http://schemas.microsoft.com/office/drawing/2014/main" id="{66AAB99B-D328-4B1B-B30C-795C66AE9551}"/>
              </a:ext>
            </a:extLst>
          </p:cNvPr>
          <p:cNvGrpSpPr/>
          <p:nvPr/>
        </p:nvGrpSpPr>
        <p:grpSpPr>
          <a:xfrm>
            <a:off x="6500362" y="3616173"/>
            <a:ext cx="2027212" cy="2576334"/>
            <a:chOff x="8816458" y="2065633"/>
            <a:chExt cx="2027212" cy="2576334"/>
          </a:xfrm>
        </p:grpSpPr>
        <p:grpSp>
          <p:nvGrpSpPr>
            <p:cNvPr id="32" name="Agrupar 31">
              <a:extLst>
                <a:ext uri="{FF2B5EF4-FFF2-40B4-BE49-F238E27FC236}">
                  <a16:creationId xmlns:a16="http://schemas.microsoft.com/office/drawing/2014/main" id="{56092D72-2110-4D53-9621-7A790AAC8F8B}"/>
                </a:ext>
              </a:extLst>
            </p:cNvPr>
            <p:cNvGrpSpPr/>
            <p:nvPr/>
          </p:nvGrpSpPr>
          <p:grpSpPr>
            <a:xfrm flipH="1">
              <a:off x="9404889" y="3197090"/>
              <a:ext cx="1438781" cy="1444877"/>
              <a:chOff x="9201133" y="5102012"/>
              <a:chExt cx="1438781" cy="1444877"/>
            </a:xfrm>
          </p:grpSpPr>
          <p:pic>
            <p:nvPicPr>
              <p:cNvPr id="30" name="Imagem 29">
                <a:extLst>
                  <a:ext uri="{FF2B5EF4-FFF2-40B4-BE49-F238E27FC236}">
                    <a16:creationId xmlns:a16="http://schemas.microsoft.com/office/drawing/2014/main" id="{0237C002-67BB-4948-9012-0BF3D9299D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201133" y="5102012"/>
                <a:ext cx="1438781" cy="1444877"/>
              </a:xfrm>
              <a:prstGeom prst="rect">
                <a:avLst/>
              </a:prstGeom>
            </p:spPr>
          </p:pic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7C0D08F3-7524-4173-A0D4-60E0857D4717}"/>
                  </a:ext>
                </a:extLst>
              </p:cNvPr>
              <p:cNvSpPr txBox="1"/>
              <p:nvPr/>
            </p:nvSpPr>
            <p:spPr>
              <a:xfrm>
                <a:off x="9378608" y="5493794"/>
                <a:ext cx="9895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PT" sz="4800" b="1" dirty="0">
                    <a:solidFill>
                      <a:srgbClr val="FFFF00"/>
                    </a:solidFill>
                    <a:latin typeface="Abadi" panose="020B0604020202020204" pitchFamily="34" charset="0"/>
                  </a:rPr>
                  <a:t>10</a:t>
                </a:r>
                <a:endParaRPr kumimoji="0" lang="pt-PT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25" name="Imagem 24">
              <a:extLst>
                <a:ext uri="{FF2B5EF4-FFF2-40B4-BE49-F238E27FC236}">
                  <a16:creationId xmlns:a16="http://schemas.microsoft.com/office/drawing/2014/main" id="{87AD0682-B3BF-496D-A795-6321086B1EA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816458" y="2065633"/>
              <a:ext cx="1972620" cy="1624124"/>
            </a:xfrm>
            <a:prstGeom prst="rect">
              <a:avLst/>
            </a:prstGeom>
          </p:spPr>
        </p:pic>
      </p:grpSp>
      <p:grpSp>
        <p:nvGrpSpPr>
          <p:cNvPr id="4" name="Agrupar 3">
            <a:extLst>
              <a:ext uri="{FF2B5EF4-FFF2-40B4-BE49-F238E27FC236}">
                <a16:creationId xmlns:a16="http://schemas.microsoft.com/office/drawing/2014/main" id="{412D40AC-0B12-4FFA-A9A1-AACD0B98D96C}"/>
              </a:ext>
            </a:extLst>
          </p:cNvPr>
          <p:cNvGrpSpPr/>
          <p:nvPr/>
        </p:nvGrpSpPr>
        <p:grpSpPr>
          <a:xfrm>
            <a:off x="9017881" y="2436764"/>
            <a:ext cx="1844107" cy="2559637"/>
            <a:chOff x="1035995" y="3624522"/>
            <a:chExt cx="1844107" cy="2559637"/>
          </a:xfrm>
        </p:grpSpPr>
        <p:grpSp>
          <p:nvGrpSpPr>
            <p:cNvPr id="21" name="Agrupar 20">
              <a:extLst>
                <a:ext uri="{FF2B5EF4-FFF2-40B4-BE49-F238E27FC236}">
                  <a16:creationId xmlns:a16="http://schemas.microsoft.com/office/drawing/2014/main" id="{AEACF892-3ABA-4DEA-9D52-3B699E448933}"/>
                </a:ext>
              </a:extLst>
            </p:cNvPr>
            <p:cNvGrpSpPr/>
            <p:nvPr/>
          </p:nvGrpSpPr>
          <p:grpSpPr>
            <a:xfrm>
              <a:off x="1436536" y="4740593"/>
              <a:ext cx="1443566" cy="1443566"/>
              <a:chOff x="1662019" y="3388073"/>
              <a:chExt cx="1443566" cy="1443566"/>
            </a:xfrm>
          </p:grpSpPr>
          <p:pic>
            <p:nvPicPr>
              <p:cNvPr id="10" name="Imagem 9">
                <a:extLst>
                  <a:ext uri="{FF2B5EF4-FFF2-40B4-BE49-F238E27FC236}">
                    <a16:creationId xmlns:a16="http://schemas.microsoft.com/office/drawing/2014/main" id="{F6CA7A2D-6F3C-495E-B35A-8A3BA2F14E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62019" y="3388073"/>
                <a:ext cx="1443566" cy="1443566"/>
              </a:xfrm>
              <a:prstGeom prst="rect">
                <a:avLst/>
              </a:prstGeom>
            </p:spPr>
          </p:pic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B8A0E27A-48F0-4435-9975-52AC4074582B}"/>
                  </a:ext>
                </a:extLst>
              </p:cNvPr>
              <p:cNvSpPr txBox="1"/>
              <p:nvPr/>
            </p:nvSpPr>
            <p:spPr>
              <a:xfrm>
                <a:off x="2108604" y="3791716"/>
                <a:ext cx="9895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PT" sz="4800" b="1" dirty="0">
                    <a:solidFill>
                      <a:srgbClr val="FFFF00"/>
                    </a:solidFill>
                    <a:latin typeface="Abadi" panose="020B0604020202020204" pitchFamily="34" charset="0"/>
                  </a:rPr>
                  <a:t>6</a:t>
                </a:r>
                <a:endParaRPr kumimoji="0" lang="pt-PT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27" name="Imagem 26">
              <a:extLst>
                <a:ext uri="{FF2B5EF4-FFF2-40B4-BE49-F238E27FC236}">
                  <a16:creationId xmlns:a16="http://schemas.microsoft.com/office/drawing/2014/main" id="{BA6FBF39-602C-4650-91EE-E751E9E46D6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35995" y="3624522"/>
              <a:ext cx="1716921" cy="15818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93690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Nuvem 16">
            <a:extLst>
              <a:ext uri="{FF2B5EF4-FFF2-40B4-BE49-F238E27FC236}">
                <a16:creationId xmlns:a16="http://schemas.microsoft.com/office/drawing/2014/main" id="{9C7169E6-0BE4-4E41-8150-AB6ADE87D928}"/>
              </a:ext>
            </a:extLst>
          </p:cNvPr>
          <p:cNvSpPr/>
          <p:nvPr/>
        </p:nvSpPr>
        <p:spPr>
          <a:xfrm>
            <a:off x="4189863" y="131163"/>
            <a:ext cx="3411940" cy="2156669"/>
          </a:xfrm>
          <a:prstGeom prst="cloud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6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" panose="020B0604020202020204" pitchFamily="34" charset="0"/>
                <a:ea typeface="+mn-ea"/>
                <a:cs typeface="+mn-cs"/>
              </a:rPr>
              <a:t>7 x 3</a:t>
            </a:r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F209871C-F165-4367-94EB-F8DE0AFF617C}"/>
              </a:ext>
            </a:extLst>
          </p:cNvPr>
          <p:cNvGrpSpPr/>
          <p:nvPr/>
        </p:nvGrpSpPr>
        <p:grpSpPr>
          <a:xfrm>
            <a:off x="3905592" y="2213550"/>
            <a:ext cx="1960461" cy="2586193"/>
            <a:chOff x="8569520" y="4031685"/>
            <a:chExt cx="1960461" cy="2586193"/>
          </a:xfrm>
        </p:grpSpPr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89F26250-B7A8-4686-ADC6-1FF3403C71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8610464" y="4031685"/>
              <a:ext cx="1919517" cy="1581882"/>
            </a:xfrm>
            <a:prstGeom prst="rect">
              <a:avLst/>
            </a:prstGeom>
          </p:spPr>
        </p:pic>
        <p:pic>
          <p:nvPicPr>
            <p:cNvPr id="19" name="Imagem 18">
              <a:extLst>
                <a:ext uri="{FF2B5EF4-FFF2-40B4-BE49-F238E27FC236}">
                  <a16:creationId xmlns:a16="http://schemas.microsoft.com/office/drawing/2014/main" id="{4364C0A0-2FAF-4FD0-A0E2-5BB2855212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69520" y="5174312"/>
              <a:ext cx="1443566" cy="1443566"/>
            </a:xfrm>
            <a:prstGeom prst="rect">
              <a:avLst/>
            </a:prstGeom>
          </p:spPr>
        </p:pic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8982003D-3A00-415E-B373-1E0A69887773}"/>
                </a:ext>
              </a:extLst>
            </p:cNvPr>
            <p:cNvSpPr txBox="1"/>
            <p:nvPr/>
          </p:nvSpPr>
          <p:spPr>
            <a:xfrm>
              <a:off x="8985059" y="5584292"/>
              <a:ext cx="9895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PT" sz="4800" b="1" dirty="0">
                  <a:solidFill>
                    <a:srgbClr val="FFFF00"/>
                  </a:solidFill>
                  <a:latin typeface="Abadi" panose="020B0604020202020204" pitchFamily="34" charset="0"/>
                </a:rPr>
                <a:t>9</a:t>
              </a:r>
              <a:endParaRPr kumimoji="0" lang="pt-PT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badi" panose="020B0604020202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56092D72-2110-4D53-9621-7A790AAC8F8B}"/>
              </a:ext>
            </a:extLst>
          </p:cNvPr>
          <p:cNvGrpSpPr/>
          <p:nvPr/>
        </p:nvGrpSpPr>
        <p:grpSpPr>
          <a:xfrm flipH="1">
            <a:off x="8724861" y="1812006"/>
            <a:ext cx="2118809" cy="2829961"/>
            <a:chOff x="9201133" y="3716928"/>
            <a:chExt cx="2118809" cy="2829961"/>
          </a:xfrm>
        </p:grpSpPr>
        <p:pic>
          <p:nvPicPr>
            <p:cNvPr id="29" name="Imagem 28">
              <a:extLst>
                <a:ext uri="{FF2B5EF4-FFF2-40B4-BE49-F238E27FC236}">
                  <a16:creationId xmlns:a16="http://schemas.microsoft.com/office/drawing/2014/main" id="{05AB3188-B203-4102-9391-1FA6C1A857E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9201133" y="3716928"/>
              <a:ext cx="2118809" cy="1816122"/>
            </a:xfrm>
            <a:prstGeom prst="rect">
              <a:avLst/>
            </a:prstGeom>
          </p:spPr>
        </p:pic>
        <p:pic>
          <p:nvPicPr>
            <p:cNvPr id="30" name="Imagem 29">
              <a:extLst>
                <a:ext uri="{FF2B5EF4-FFF2-40B4-BE49-F238E27FC236}">
                  <a16:creationId xmlns:a16="http://schemas.microsoft.com/office/drawing/2014/main" id="{0237C002-67BB-4948-9012-0BF3D9299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201133" y="5102012"/>
              <a:ext cx="1438781" cy="1444877"/>
            </a:xfrm>
            <a:prstGeom prst="rect">
              <a:avLst/>
            </a:prstGeom>
          </p:spPr>
        </p:pic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7C0D08F3-7524-4173-A0D4-60E0857D4717}"/>
                </a:ext>
              </a:extLst>
            </p:cNvPr>
            <p:cNvSpPr txBox="1"/>
            <p:nvPr/>
          </p:nvSpPr>
          <p:spPr>
            <a:xfrm>
              <a:off x="9397462" y="5484367"/>
              <a:ext cx="9895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PT" sz="4800" b="1" dirty="0">
                  <a:solidFill>
                    <a:srgbClr val="FFFF00"/>
                  </a:solidFill>
                  <a:latin typeface="Abadi" panose="020B0604020202020204" pitchFamily="34" charset="0"/>
                </a:rPr>
                <a:t>21</a:t>
              </a:r>
              <a:endParaRPr kumimoji="0" lang="pt-PT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badi" panose="020B0604020202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2" name="Agrupar 1">
            <a:extLst>
              <a:ext uri="{FF2B5EF4-FFF2-40B4-BE49-F238E27FC236}">
                <a16:creationId xmlns:a16="http://schemas.microsoft.com/office/drawing/2014/main" id="{52DC3263-64AE-48B4-8AE1-7568075C087E}"/>
              </a:ext>
            </a:extLst>
          </p:cNvPr>
          <p:cNvGrpSpPr/>
          <p:nvPr/>
        </p:nvGrpSpPr>
        <p:grpSpPr>
          <a:xfrm>
            <a:off x="6347352" y="3828294"/>
            <a:ext cx="1921602" cy="2489421"/>
            <a:chOff x="1617537" y="2290907"/>
            <a:chExt cx="1921602" cy="2489421"/>
          </a:xfrm>
        </p:grpSpPr>
        <p:pic>
          <p:nvPicPr>
            <p:cNvPr id="24" name="Imagem 23">
              <a:extLst>
                <a:ext uri="{FF2B5EF4-FFF2-40B4-BE49-F238E27FC236}">
                  <a16:creationId xmlns:a16="http://schemas.microsoft.com/office/drawing/2014/main" id="{8C808E78-EEE9-4A17-9AD3-5225544BDDD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617537" y="2290907"/>
              <a:ext cx="1921602" cy="1519104"/>
            </a:xfrm>
            <a:prstGeom prst="rect">
              <a:avLst/>
            </a:prstGeom>
          </p:spPr>
        </p:pic>
        <p:pic>
          <p:nvPicPr>
            <p:cNvPr id="26" name="Imagem 25">
              <a:extLst>
                <a:ext uri="{FF2B5EF4-FFF2-40B4-BE49-F238E27FC236}">
                  <a16:creationId xmlns:a16="http://schemas.microsoft.com/office/drawing/2014/main" id="{00C940A1-AF3E-4E9B-A3BF-31E32B6DDF4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100358" y="3335451"/>
              <a:ext cx="1438781" cy="1444877"/>
            </a:xfrm>
            <a:prstGeom prst="rect">
              <a:avLst/>
            </a:prstGeom>
          </p:spPr>
        </p:pic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307D6736-E3BB-426A-B4FA-8472FDAEB82E}"/>
                </a:ext>
              </a:extLst>
            </p:cNvPr>
            <p:cNvSpPr txBox="1"/>
            <p:nvPr/>
          </p:nvSpPr>
          <p:spPr>
            <a:xfrm>
              <a:off x="2324968" y="3642390"/>
              <a:ext cx="9895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PT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badi" panose="020B0604020202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3" name="Agrupar 2">
            <a:extLst>
              <a:ext uri="{FF2B5EF4-FFF2-40B4-BE49-F238E27FC236}">
                <a16:creationId xmlns:a16="http://schemas.microsoft.com/office/drawing/2014/main" id="{90D6379B-70FB-4A93-925B-CA54927CC6CF}"/>
              </a:ext>
            </a:extLst>
          </p:cNvPr>
          <p:cNvGrpSpPr/>
          <p:nvPr/>
        </p:nvGrpSpPr>
        <p:grpSpPr>
          <a:xfrm>
            <a:off x="868567" y="3437071"/>
            <a:ext cx="2038831" cy="2747088"/>
            <a:chOff x="6438740" y="1735871"/>
            <a:chExt cx="2038831" cy="2747088"/>
          </a:xfrm>
        </p:grpSpPr>
        <p:grpSp>
          <p:nvGrpSpPr>
            <p:cNvPr id="21" name="Agrupar 20">
              <a:extLst>
                <a:ext uri="{FF2B5EF4-FFF2-40B4-BE49-F238E27FC236}">
                  <a16:creationId xmlns:a16="http://schemas.microsoft.com/office/drawing/2014/main" id="{AEACF892-3ABA-4DEA-9D52-3B699E448933}"/>
                </a:ext>
              </a:extLst>
            </p:cNvPr>
            <p:cNvGrpSpPr/>
            <p:nvPr/>
          </p:nvGrpSpPr>
          <p:grpSpPr>
            <a:xfrm>
              <a:off x="7006709" y="3039393"/>
              <a:ext cx="1443566" cy="1443566"/>
              <a:chOff x="1662019" y="3388073"/>
              <a:chExt cx="1443566" cy="1443566"/>
            </a:xfrm>
          </p:grpSpPr>
          <p:pic>
            <p:nvPicPr>
              <p:cNvPr id="10" name="Imagem 9">
                <a:extLst>
                  <a:ext uri="{FF2B5EF4-FFF2-40B4-BE49-F238E27FC236}">
                    <a16:creationId xmlns:a16="http://schemas.microsoft.com/office/drawing/2014/main" id="{F6CA7A2D-6F3C-495E-B35A-8A3BA2F14E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62019" y="3388073"/>
                <a:ext cx="1443566" cy="1443566"/>
              </a:xfrm>
              <a:prstGeom prst="rect">
                <a:avLst/>
              </a:prstGeom>
            </p:spPr>
          </p:pic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B8A0E27A-48F0-4435-9975-52AC4074582B}"/>
                  </a:ext>
                </a:extLst>
              </p:cNvPr>
              <p:cNvSpPr txBox="1"/>
              <p:nvPr/>
            </p:nvSpPr>
            <p:spPr>
              <a:xfrm>
                <a:off x="1920066" y="3772863"/>
                <a:ext cx="9895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PT" sz="4800" b="1" dirty="0">
                    <a:solidFill>
                      <a:srgbClr val="FFFF00"/>
                    </a:solidFill>
                    <a:latin typeface="Abadi" panose="020B0604020202020204" pitchFamily="34" charset="0"/>
                  </a:rPr>
                  <a:t>32</a:t>
                </a:r>
                <a:endParaRPr kumimoji="0" lang="pt-PT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23" name="Imagem 22">
              <a:extLst>
                <a:ext uri="{FF2B5EF4-FFF2-40B4-BE49-F238E27FC236}">
                  <a16:creationId xmlns:a16="http://schemas.microsoft.com/office/drawing/2014/main" id="{9E4BD53F-D933-4075-9B14-7FF73C8615C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438740" y="1735871"/>
              <a:ext cx="2038831" cy="1855483"/>
            </a:xfrm>
            <a:prstGeom prst="rect">
              <a:avLst/>
            </a:prstGeom>
          </p:spPr>
        </p:pic>
      </p:grp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574D82DC-0E8B-4DA8-AFE5-F043814FE089}"/>
              </a:ext>
            </a:extLst>
          </p:cNvPr>
          <p:cNvSpPr txBox="1"/>
          <p:nvPr/>
        </p:nvSpPr>
        <p:spPr>
          <a:xfrm>
            <a:off x="7081428" y="5290999"/>
            <a:ext cx="9895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badi" panose="020B0604020202020204" pitchFamily="34" charset="0"/>
                <a:ea typeface="+mn-ea"/>
                <a:cs typeface="+mn-cs"/>
              </a:rPr>
              <a:t>12</a:t>
            </a:r>
            <a:endParaRPr kumimoji="0" lang="pt-PT" sz="1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badi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272986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Nuvem 16">
            <a:extLst>
              <a:ext uri="{FF2B5EF4-FFF2-40B4-BE49-F238E27FC236}">
                <a16:creationId xmlns:a16="http://schemas.microsoft.com/office/drawing/2014/main" id="{9C7169E6-0BE4-4E41-8150-AB6ADE87D928}"/>
              </a:ext>
            </a:extLst>
          </p:cNvPr>
          <p:cNvSpPr/>
          <p:nvPr/>
        </p:nvSpPr>
        <p:spPr>
          <a:xfrm>
            <a:off x="4189863" y="131163"/>
            <a:ext cx="3411940" cy="2156669"/>
          </a:xfrm>
          <a:prstGeom prst="cloud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5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" panose="020B0604020202020204" pitchFamily="34" charset="0"/>
                <a:ea typeface="+mn-ea"/>
                <a:cs typeface="+mn-cs"/>
              </a:rPr>
              <a:t>8 x 10</a:t>
            </a:r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F209871C-F165-4367-94EB-F8DE0AFF617C}"/>
              </a:ext>
            </a:extLst>
          </p:cNvPr>
          <p:cNvGrpSpPr/>
          <p:nvPr/>
        </p:nvGrpSpPr>
        <p:grpSpPr>
          <a:xfrm>
            <a:off x="3905592" y="2213550"/>
            <a:ext cx="1960461" cy="2586193"/>
            <a:chOff x="8569520" y="4031685"/>
            <a:chExt cx="1960461" cy="2586193"/>
          </a:xfrm>
        </p:grpSpPr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89F26250-B7A8-4686-ADC6-1FF3403C71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8610464" y="4031685"/>
              <a:ext cx="1919517" cy="1581882"/>
            </a:xfrm>
            <a:prstGeom prst="rect">
              <a:avLst/>
            </a:prstGeom>
          </p:spPr>
        </p:pic>
        <p:pic>
          <p:nvPicPr>
            <p:cNvPr id="19" name="Imagem 18">
              <a:extLst>
                <a:ext uri="{FF2B5EF4-FFF2-40B4-BE49-F238E27FC236}">
                  <a16:creationId xmlns:a16="http://schemas.microsoft.com/office/drawing/2014/main" id="{4364C0A0-2FAF-4FD0-A0E2-5BB2855212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69520" y="5174312"/>
              <a:ext cx="1443566" cy="1443566"/>
            </a:xfrm>
            <a:prstGeom prst="rect">
              <a:avLst/>
            </a:prstGeom>
          </p:spPr>
        </p:pic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8982003D-3A00-415E-B373-1E0A69887773}"/>
                </a:ext>
              </a:extLst>
            </p:cNvPr>
            <p:cNvSpPr txBox="1"/>
            <p:nvPr/>
          </p:nvSpPr>
          <p:spPr>
            <a:xfrm>
              <a:off x="8843658" y="5565439"/>
              <a:ext cx="9895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PT" sz="4800" b="1" dirty="0">
                  <a:solidFill>
                    <a:srgbClr val="FFFF00"/>
                  </a:solidFill>
                  <a:latin typeface="Abadi" panose="020B0604020202020204" pitchFamily="34" charset="0"/>
                </a:rPr>
                <a:t>70</a:t>
              </a:r>
              <a:endParaRPr kumimoji="0" lang="pt-PT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badi" panose="020B0604020202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56092D72-2110-4D53-9621-7A790AAC8F8B}"/>
              </a:ext>
            </a:extLst>
          </p:cNvPr>
          <p:cNvGrpSpPr/>
          <p:nvPr/>
        </p:nvGrpSpPr>
        <p:grpSpPr>
          <a:xfrm flipH="1">
            <a:off x="8724861" y="1812006"/>
            <a:ext cx="2118809" cy="2829961"/>
            <a:chOff x="9201133" y="3716928"/>
            <a:chExt cx="2118809" cy="2829961"/>
          </a:xfrm>
        </p:grpSpPr>
        <p:pic>
          <p:nvPicPr>
            <p:cNvPr id="29" name="Imagem 28">
              <a:extLst>
                <a:ext uri="{FF2B5EF4-FFF2-40B4-BE49-F238E27FC236}">
                  <a16:creationId xmlns:a16="http://schemas.microsoft.com/office/drawing/2014/main" id="{05AB3188-B203-4102-9391-1FA6C1A857E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9201133" y="3716928"/>
              <a:ext cx="2118809" cy="1816122"/>
            </a:xfrm>
            <a:prstGeom prst="rect">
              <a:avLst/>
            </a:prstGeom>
          </p:spPr>
        </p:pic>
        <p:pic>
          <p:nvPicPr>
            <p:cNvPr id="30" name="Imagem 29">
              <a:extLst>
                <a:ext uri="{FF2B5EF4-FFF2-40B4-BE49-F238E27FC236}">
                  <a16:creationId xmlns:a16="http://schemas.microsoft.com/office/drawing/2014/main" id="{0237C002-67BB-4948-9012-0BF3D9299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201133" y="5102012"/>
              <a:ext cx="1438781" cy="1444877"/>
            </a:xfrm>
            <a:prstGeom prst="rect">
              <a:avLst/>
            </a:prstGeom>
          </p:spPr>
        </p:pic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7C0D08F3-7524-4173-A0D4-60E0857D4717}"/>
                </a:ext>
              </a:extLst>
            </p:cNvPr>
            <p:cNvSpPr txBox="1"/>
            <p:nvPr/>
          </p:nvSpPr>
          <p:spPr>
            <a:xfrm>
              <a:off x="9397462" y="5474940"/>
              <a:ext cx="9895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PT" sz="4800" b="1" dirty="0">
                  <a:solidFill>
                    <a:srgbClr val="FFFF00"/>
                  </a:solidFill>
                  <a:latin typeface="Abadi" panose="020B0604020202020204" pitchFamily="34" charset="0"/>
                </a:rPr>
                <a:t>80</a:t>
              </a:r>
              <a:endParaRPr kumimoji="0" lang="pt-PT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badi" panose="020B0604020202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2" name="Agrupar 1">
            <a:extLst>
              <a:ext uri="{FF2B5EF4-FFF2-40B4-BE49-F238E27FC236}">
                <a16:creationId xmlns:a16="http://schemas.microsoft.com/office/drawing/2014/main" id="{52DC3263-64AE-48B4-8AE1-7568075C087E}"/>
              </a:ext>
            </a:extLst>
          </p:cNvPr>
          <p:cNvGrpSpPr/>
          <p:nvPr/>
        </p:nvGrpSpPr>
        <p:grpSpPr>
          <a:xfrm>
            <a:off x="6347352" y="3828294"/>
            <a:ext cx="1921602" cy="2489421"/>
            <a:chOff x="1617537" y="2290907"/>
            <a:chExt cx="1921602" cy="2489421"/>
          </a:xfrm>
        </p:grpSpPr>
        <p:pic>
          <p:nvPicPr>
            <p:cNvPr id="24" name="Imagem 23">
              <a:extLst>
                <a:ext uri="{FF2B5EF4-FFF2-40B4-BE49-F238E27FC236}">
                  <a16:creationId xmlns:a16="http://schemas.microsoft.com/office/drawing/2014/main" id="{8C808E78-EEE9-4A17-9AD3-5225544BDDD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617537" y="2290907"/>
              <a:ext cx="1921602" cy="1519104"/>
            </a:xfrm>
            <a:prstGeom prst="rect">
              <a:avLst/>
            </a:prstGeom>
          </p:spPr>
        </p:pic>
        <p:pic>
          <p:nvPicPr>
            <p:cNvPr id="26" name="Imagem 25">
              <a:extLst>
                <a:ext uri="{FF2B5EF4-FFF2-40B4-BE49-F238E27FC236}">
                  <a16:creationId xmlns:a16="http://schemas.microsoft.com/office/drawing/2014/main" id="{00C940A1-AF3E-4E9B-A3BF-31E32B6DDF4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100358" y="3335451"/>
              <a:ext cx="1438781" cy="1444877"/>
            </a:xfrm>
            <a:prstGeom prst="rect">
              <a:avLst/>
            </a:prstGeom>
          </p:spPr>
        </p:pic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307D6736-E3BB-426A-B4FA-8472FDAEB82E}"/>
                </a:ext>
              </a:extLst>
            </p:cNvPr>
            <p:cNvSpPr txBox="1"/>
            <p:nvPr/>
          </p:nvSpPr>
          <p:spPr>
            <a:xfrm>
              <a:off x="2343822" y="3727233"/>
              <a:ext cx="9895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PT" sz="4800" b="1" dirty="0">
                  <a:solidFill>
                    <a:srgbClr val="FFFF00"/>
                  </a:solidFill>
                  <a:latin typeface="Abadi" panose="020B0604020202020204" pitchFamily="34" charset="0"/>
                </a:rPr>
                <a:t>50</a:t>
              </a:r>
              <a:endParaRPr kumimoji="0" lang="pt-PT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badi" panose="020B0604020202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3" name="Agrupar 2">
            <a:extLst>
              <a:ext uri="{FF2B5EF4-FFF2-40B4-BE49-F238E27FC236}">
                <a16:creationId xmlns:a16="http://schemas.microsoft.com/office/drawing/2014/main" id="{90D6379B-70FB-4A93-925B-CA54927CC6CF}"/>
              </a:ext>
            </a:extLst>
          </p:cNvPr>
          <p:cNvGrpSpPr/>
          <p:nvPr/>
        </p:nvGrpSpPr>
        <p:grpSpPr>
          <a:xfrm>
            <a:off x="868567" y="3437071"/>
            <a:ext cx="2038831" cy="2747088"/>
            <a:chOff x="6438740" y="1735871"/>
            <a:chExt cx="2038831" cy="2747088"/>
          </a:xfrm>
        </p:grpSpPr>
        <p:grpSp>
          <p:nvGrpSpPr>
            <p:cNvPr id="21" name="Agrupar 20">
              <a:extLst>
                <a:ext uri="{FF2B5EF4-FFF2-40B4-BE49-F238E27FC236}">
                  <a16:creationId xmlns:a16="http://schemas.microsoft.com/office/drawing/2014/main" id="{AEACF892-3ABA-4DEA-9D52-3B699E448933}"/>
                </a:ext>
              </a:extLst>
            </p:cNvPr>
            <p:cNvGrpSpPr/>
            <p:nvPr/>
          </p:nvGrpSpPr>
          <p:grpSpPr>
            <a:xfrm>
              <a:off x="7006709" y="3039393"/>
              <a:ext cx="1443566" cy="1443566"/>
              <a:chOff x="1662019" y="3388073"/>
              <a:chExt cx="1443566" cy="1443566"/>
            </a:xfrm>
          </p:grpSpPr>
          <p:pic>
            <p:nvPicPr>
              <p:cNvPr id="10" name="Imagem 9">
                <a:extLst>
                  <a:ext uri="{FF2B5EF4-FFF2-40B4-BE49-F238E27FC236}">
                    <a16:creationId xmlns:a16="http://schemas.microsoft.com/office/drawing/2014/main" id="{F6CA7A2D-6F3C-495E-B35A-8A3BA2F14E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62019" y="3388073"/>
                <a:ext cx="1443566" cy="1443566"/>
              </a:xfrm>
              <a:prstGeom prst="rect">
                <a:avLst/>
              </a:prstGeom>
            </p:spPr>
          </p:pic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B8A0E27A-48F0-4435-9975-52AC4074582B}"/>
                  </a:ext>
                </a:extLst>
              </p:cNvPr>
              <p:cNvSpPr txBox="1"/>
              <p:nvPr/>
            </p:nvSpPr>
            <p:spPr>
              <a:xfrm>
                <a:off x="1920066" y="3744582"/>
                <a:ext cx="9895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PT" sz="4800" b="1" dirty="0">
                    <a:solidFill>
                      <a:srgbClr val="FFFF00"/>
                    </a:solidFill>
                    <a:latin typeface="Abadi" panose="020B0604020202020204" pitchFamily="34" charset="0"/>
                  </a:rPr>
                  <a:t>60</a:t>
                </a:r>
                <a:endParaRPr kumimoji="0" lang="pt-PT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23" name="Imagem 22">
              <a:extLst>
                <a:ext uri="{FF2B5EF4-FFF2-40B4-BE49-F238E27FC236}">
                  <a16:creationId xmlns:a16="http://schemas.microsoft.com/office/drawing/2014/main" id="{9E4BD53F-D933-4075-9B14-7FF73C8615C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438740" y="1735871"/>
              <a:ext cx="2038831" cy="185548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7793251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Agrupar 20">
            <a:extLst>
              <a:ext uri="{FF2B5EF4-FFF2-40B4-BE49-F238E27FC236}">
                <a16:creationId xmlns:a16="http://schemas.microsoft.com/office/drawing/2014/main" id="{AEACF892-3ABA-4DEA-9D52-3B699E448933}"/>
              </a:ext>
            </a:extLst>
          </p:cNvPr>
          <p:cNvGrpSpPr/>
          <p:nvPr/>
        </p:nvGrpSpPr>
        <p:grpSpPr>
          <a:xfrm>
            <a:off x="7006709" y="1989109"/>
            <a:ext cx="1845186" cy="2493850"/>
            <a:chOff x="1662019" y="2337789"/>
            <a:chExt cx="1845186" cy="2493850"/>
          </a:xfrm>
        </p:grpSpPr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60E1F213-56F1-4640-A634-D472FA5470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1762080" y="2337789"/>
              <a:ext cx="1745125" cy="1420083"/>
            </a:xfrm>
            <a:prstGeom prst="rect">
              <a:avLst/>
            </a:prstGeom>
          </p:spPr>
        </p:pic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F6CA7A2D-6F3C-495E-B35A-8A3BA2F14E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62019" y="3388073"/>
              <a:ext cx="1443566" cy="1443566"/>
            </a:xfrm>
            <a:prstGeom prst="rect">
              <a:avLst/>
            </a:prstGeom>
          </p:spPr>
        </p:pic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B8A0E27A-48F0-4435-9975-52AC4074582B}"/>
                </a:ext>
              </a:extLst>
            </p:cNvPr>
            <p:cNvSpPr txBox="1"/>
            <p:nvPr/>
          </p:nvSpPr>
          <p:spPr>
            <a:xfrm>
              <a:off x="2136883" y="3791716"/>
              <a:ext cx="9895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4800" b="1" dirty="0">
                  <a:solidFill>
                    <a:srgbClr val="FFFF00"/>
                  </a:solidFill>
                  <a:latin typeface="Abadi" panose="020B0604020202020204" pitchFamily="34" charset="0"/>
                </a:rPr>
                <a:t>8</a:t>
              </a:r>
              <a:endParaRPr lang="pt-PT" b="1" dirty="0">
                <a:solidFill>
                  <a:srgbClr val="FFFF00"/>
                </a:solidFill>
                <a:latin typeface="Abadi" panose="020B0604020202020204" pitchFamily="34" charset="0"/>
              </a:endParaRPr>
            </a:p>
          </p:txBody>
        </p:sp>
      </p:grpSp>
      <p:sp>
        <p:nvSpPr>
          <p:cNvPr id="17" name="Nuvem 16">
            <a:extLst>
              <a:ext uri="{FF2B5EF4-FFF2-40B4-BE49-F238E27FC236}">
                <a16:creationId xmlns:a16="http://schemas.microsoft.com/office/drawing/2014/main" id="{9C7169E6-0BE4-4E41-8150-AB6ADE87D928}"/>
              </a:ext>
            </a:extLst>
          </p:cNvPr>
          <p:cNvSpPr/>
          <p:nvPr/>
        </p:nvSpPr>
        <p:spPr>
          <a:xfrm>
            <a:off x="4189863" y="131163"/>
            <a:ext cx="3411940" cy="2156669"/>
          </a:xfrm>
          <a:prstGeom prst="cloud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6600" b="1" dirty="0">
                <a:solidFill>
                  <a:schemeClr val="tx1"/>
                </a:solidFill>
                <a:latin typeface="Abadi" panose="020B0604020202020204" pitchFamily="34" charset="0"/>
              </a:rPr>
              <a:t>2 x 4</a:t>
            </a:r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F209871C-F165-4367-94EB-F8DE0AFF617C}"/>
              </a:ext>
            </a:extLst>
          </p:cNvPr>
          <p:cNvGrpSpPr/>
          <p:nvPr/>
        </p:nvGrpSpPr>
        <p:grpSpPr>
          <a:xfrm>
            <a:off x="3935372" y="3651924"/>
            <a:ext cx="1960461" cy="2586193"/>
            <a:chOff x="8569520" y="4031685"/>
            <a:chExt cx="1960461" cy="2586193"/>
          </a:xfrm>
        </p:grpSpPr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89F26250-B7A8-4686-ADC6-1FF3403C71F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8610464" y="4031685"/>
              <a:ext cx="1919517" cy="1581882"/>
            </a:xfrm>
            <a:prstGeom prst="rect">
              <a:avLst/>
            </a:prstGeom>
          </p:spPr>
        </p:pic>
        <p:pic>
          <p:nvPicPr>
            <p:cNvPr id="19" name="Imagem 18">
              <a:extLst>
                <a:ext uri="{FF2B5EF4-FFF2-40B4-BE49-F238E27FC236}">
                  <a16:creationId xmlns:a16="http://schemas.microsoft.com/office/drawing/2014/main" id="{4364C0A0-2FAF-4FD0-A0E2-5BB2855212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69520" y="5174312"/>
              <a:ext cx="1443566" cy="1443566"/>
            </a:xfrm>
            <a:prstGeom prst="rect">
              <a:avLst/>
            </a:prstGeom>
          </p:spPr>
        </p:pic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8982003D-3A00-415E-B373-1E0A69887773}"/>
                </a:ext>
              </a:extLst>
            </p:cNvPr>
            <p:cNvSpPr txBox="1"/>
            <p:nvPr/>
          </p:nvSpPr>
          <p:spPr>
            <a:xfrm>
              <a:off x="9003913" y="5565439"/>
              <a:ext cx="9895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4800" b="1" dirty="0">
                  <a:solidFill>
                    <a:srgbClr val="FFFF00"/>
                  </a:solidFill>
                  <a:latin typeface="Abadi" panose="020B0604020202020204" pitchFamily="34" charset="0"/>
                </a:rPr>
                <a:t>4</a:t>
              </a:r>
              <a:endParaRPr lang="pt-PT" b="1" dirty="0">
                <a:solidFill>
                  <a:srgbClr val="FFFF00"/>
                </a:solidFill>
                <a:latin typeface="Abadi" panose="020B0604020202020204" pitchFamily="34" charset="0"/>
              </a:endParaRPr>
            </a:p>
          </p:txBody>
        </p:sp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56092D72-2110-4D53-9621-7A790AAC8F8B}"/>
              </a:ext>
            </a:extLst>
          </p:cNvPr>
          <p:cNvGrpSpPr/>
          <p:nvPr/>
        </p:nvGrpSpPr>
        <p:grpSpPr>
          <a:xfrm flipH="1">
            <a:off x="8851895" y="3535772"/>
            <a:ext cx="2139295" cy="2829961"/>
            <a:chOff x="9180647" y="3716928"/>
            <a:chExt cx="2139295" cy="2829961"/>
          </a:xfrm>
        </p:grpSpPr>
        <p:pic>
          <p:nvPicPr>
            <p:cNvPr id="29" name="Imagem 28">
              <a:extLst>
                <a:ext uri="{FF2B5EF4-FFF2-40B4-BE49-F238E27FC236}">
                  <a16:creationId xmlns:a16="http://schemas.microsoft.com/office/drawing/2014/main" id="{05AB3188-B203-4102-9391-1FA6C1A857E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9201133" y="3716928"/>
              <a:ext cx="2118809" cy="1816122"/>
            </a:xfrm>
            <a:prstGeom prst="rect">
              <a:avLst/>
            </a:prstGeom>
          </p:spPr>
        </p:pic>
        <p:pic>
          <p:nvPicPr>
            <p:cNvPr id="30" name="Imagem 29">
              <a:extLst>
                <a:ext uri="{FF2B5EF4-FFF2-40B4-BE49-F238E27FC236}">
                  <a16:creationId xmlns:a16="http://schemas.microsoft.com/office/drawing/2014/main" id="{0237C002-67BB-4948-9012-0BF3D9299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201133" y="5102012"/>
              <a:ext cx="1438781" cy="1444877"/>
            </a:xfrm>
            <a:prstGeom prst="rect">
              <a:avLst/>
            </a:prstGeom>
          </p:spPr>
        </p:pic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7C0D08F3-7524-4173-A0D4-60E0857D4717}"/>
                </a:ext>
              </a:extLst>
            </p:cNvPr>
            <p:cNvSpPr txBox="1"/>
            <p:nvPr/>
          </p:nvSpPr>
          <p:spPr>
            <a:xfrm>
              <a:off x="9180647" y="5522074"/>
              <a:ext cx="9895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4800" b="1" dirty="0">
                  <a:solidFill>
                    <a:srgbClr val="FFFF00"/>
                  </a:solidFill>
                  <a:latin typeface="Abadi" panose="020B0604020202020204" pitchFamily="34" charset="0"/>
                </a:rPr>
                <a:t>6</a:t>
              </a:r>
              <a:endParaRPr lang="pt-PT" b="1" dirty="0">
                <a:solidFill>
                  <a:srgbClr val="FFFF00"/>
                </a:solidFill>
                <a:latin typeface="Abadi" panose="020B0604020202020204" pitchFamily="34" charset="0"/>
              </a:endParaRPr>
            </a:p>
          </p:txBody>
        </p:sp>
      </p:grpSp>
      <p:grpSp>
        <p:nvGrpSpPr>
          <p:cNvPr id="2" name="Agrupar 1">
            <a:extLst>
              <a:ext uri="{FF2B5EF4-FFF2-40B4-BE49-F238E27FC236}">
                <a16:creationId xmlns:a16="http://schemas.microsoft.com/office/drawing/2014/main" id="{52DC3263-64AE-48B4-8AE1-7568075C087E}"/>
              </a:ext>
            </a:extLst>
          </p:cNvPr>
          <p:cNvGrpSpPr/>
          <p:nvPr/>
        </p:nvGrpSpPr>
        <p:grpSpPr>
          <a:xfrm>
            <a:off x="1308687" y="2184289"/>
            <a:ext cx="1921602" cy="2489421"/>
            <a:chOff x="1617537" y="2290907"/>
            <a:chExt cx="1921602" cy="2489421"/>
          </a:xfrm>
        </p:grpSpPr>
        <p:pic>
          <p:nvPicPr>
            <p:cNvPr id="24" name="Imagem 23">
              <a:extLst>
                <a:ext uri="{FF2B5EF4-FFF2-40B4-BE49-F238E27FC236}">
                  <a16:creationId xmlns:a16="http://schemas.microsoft.com/office/drawing/2014/main" id="{8C808E78-EEE9-4A17-9AD3-5225544BDDD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617537" y="2290907"/>
              <a:ext cx="1921602" cy="1519104"/>
            </a:xfrm>
            <a:prstGeom prst="rect">
              <a:avLst/>
            </a:prstGeom>
          </p:spPr>
        </p:pic>
        <p:pic>
          <p:nvPicPr>
            <p:cNvPr id="26" name="Imagem 25">
              <a:extLst>
                <a:ext uri="{FF2B5EF4-FFF2-40B4-BE49-F238E27FC236}">
                  <a16:creationId xmlns:a16="http://schemas.microsoft.com/office/drawing/2014/main" id="{00C940A1-AF3E-4E9B-A3BF-31E32B6DDF4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00358" y="3335451"/>
              <a:ext cx="1438781" cy="1444877"/>
            </a:xfrm>
            <a:prstGeom prst="rect">
              <a:avLst/>
            </a:prstGeom>
          </p:spPr>
        </p:pic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307D6736-E3BB-426A-B4FA-8472FDAEB82E}"/>
                </a:ext>
              </a:extLst>
            </p:cNvPr>
            <p:cNvSpPr txBox="1"/>
            <p:nvPr/>
          </p:nvSpPr>
          <p:spPr>
            <a:xfrm>
              <a:off x="2353249" y="3727233"/>
              <a:ext cx="9895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4800" b="1" dirty="0">
                  <a:solidFill>
                    <a:srgbClr val="FFFF00"/>
                  </a:solidFill>
                  <a:latin typeface="Abadi" panose="020B0604020202020204" pitchFamily="34" charset="0"/>
                </a:rPr>
                <a:t>12</a:t>
              </a:r>
              <a:endParaRPr lang="pt-PT" b="1" dirty="0">
                <a:solidFill>
                  <a:srgbClr val="FFFF00"/>
                </a:solidFill>
                <a:latin typeface="Abadi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2032945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Nuvem 16">
            <a:extLst>
              <a:ext uri="{FF2B5EF4-FFF2-40B4-BE49-F238E27FC236}">
                <a16:creationId xmlns:a16="http://schemas.microsoft.com/office/drawing/2014/main" id="{9C7169E6-0BE4-4E41-8150-AB6ADE87D928}"/>
              </a:ext>
            </a:extLst>
          </p:cNvPr>
          <p:cNvSpPr/>
          <p:nvPr/>
        </p:nvSpPr>
        <p:spPr>
          <a:xfrm>
            <a:off x="4189863" y="131163"/>
            <a:ext cx="3411940" cy="2156669"/>
          </a:xfrm>
          <a:prstGeom prst="cloud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6600" b="1" dirty="0">
                <a:solidFill>
                  <a:prstClr val="black"/>
                </a:solidFill>
                <a:latin typeface="Abadi" panose="020B0604020202020204" pitchFamily="34" charset="0"/>
              </a:rPr>
              <a:t>5 x 3</a:t>
            </a:r>
            <a:endParaRPr kumimoji="0" lang="pt-PT" sz="6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badi" panose="020B0604020202020204" pitchFamily="34" charset="0"/>
              <a:ea typeface="+mn-ea"/>
              <a:cs typeface="+mn-cs"/>
            </a:endParaRP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7C5514D5-E26D-4913-A8F9-A88E4D3A48F7}"/>
              </a:ext>
            </a:extLst>
          </p:cNvPr>
          <p:cNvGrpSpPr/>
          <p:nvPr/>
        </p:nvGrpSpPr>
        <p:grpSpPr>
          <a:xfrm>
            <a:off x="3535420" y="2661316"/>
            <a:ext cx="1921602" cy="2503795"/>
            <a:chOff x="3738909" y="3051065"/>
            <a:chExt cx="1921602" cy="2503795"/>
          </a:xfrm>
        </p:grpSpPr>
        <p:grpSp>
          <p:nvGrpSpPr>
            <p:cNvPr id="22" name="Agrupar 21">
              <a:extLst>
                <a:ext uri="{FF2B5EF4-FFF2-40B4-BE49-F238E27FC236}">
                  <a16:creationId xmlns:a16="http://schemas.microsoft.com/office/drawing/2014/main" id="{F209871C-F165-4367-94EB-F8DE0AFF617C}"/>
                </a:ext>
              </a:extLst>
            </p:cNvPr>
            <p:cNvGrpSpPr/>
            <p:nvPr/>
          </p:nvGrpSpPr>
          <p:grpSpPr>
            <a:xfrm>
              <a:off x="4180313" y="4111294"/>
              <a:ext cx="1452234" cy="1443566"/>
              <a:chOff x="8569520" y="5174312"/>
              <a:chExt cx="1452234" cy="1443566"/>
            </a:xfrm>
          </p:grpSpPr>
          <p:pic>
            <p:nvPicPr>
              <p:cNvPr id="19" name="Imagem 18">
                <a:extLst>
                  <a:ext uri="{FF2B5EF4-FFF2-40B4-BE49-F238E27FC236}">
                    <a16:creationId xmlns:a16="http://schemas.microsoft.com/office/drawing/2014/main" id="{4364C0A0-2FAF-4FD0-A0E2-5BB2855212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569520" y="5174312"/>
                <a:ext cx="1443566" cy="1443566"/>
              </a:xfrm>
              <a:prstGeom prst="rect">
                <a:avLst/>
              </a:prstGeom>
            </p:spPr>
          </p:pic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8982003D-3A00-415E-B373-1E0A69887773}"/>
                  </a:ext>
                </a:extLst>
              </p:cNvPr>
              <p:cNvSpPr txBox="1"/>
              <p:nvPr/>
            </p:nvSpPr>
            <p:spPr>
              <a:xfrm>
                <a:off x="9032195" y="5546584"/>
                <a:ext cx="9895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PT" sz="4800" b="1" dirty="0">
                    <a:solidFill>
                      <a:srgbClr val="FFFF00"/>
                    </a:solidFill>
                    <a:latin typeface="Abadi" panose="020B0604020202020204" pitchFamily="34" charset="0"/>
                  </a:rPr>
                  <a:t>8</a:t>
                </a:r>
                <a:endParaRPr kumimoji="0" lang="pt-PT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24" name="Imagem 23">
              <a:extLst>
                <a:ext uri="{FF2B5EF4-FFF2-40B4-BE49-F238E27FC236}">
                  <a16:creationId xmlns:a16="http://schemas.microsoft.com/office/drawing/2014/main" id="{6AD63969-3049-4192-A7F3-AE99140D33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738909" y="3051065"/>
              <a:ext cx="1921602" cy="1519104"/>
            </a:xfrm>
            <a:prstGeom prst="rect">
              <a:avLst/>
            </a:prstGeom>
          </p:spPr>
        </p:pic>
      </p:grpSp>
      <p:grpSp>
        <p:nvGrpSpPr>
          <p:cNvPr id="5" name="Agrupar 4">
            <a:extLst>
              <a:ext uri="{FF2B5EF4-FFF2-40B4-BE49-F238E27FC236}">
                <a16:creationId xmlns:a16="http://schemas.microsoft.com/office/drawing/2014/main" id="{8D51846D-8993-4E21-87A1-FF5EF00EC383}"/>
              </a:ext>
            </a:extLst>
          </p:cNvPr>
          <p:cNvGrpSpPr/>
          <p:nvPr/>
        </p:nvGrpSpPr>
        <p:grpSpPr>
          <a:xfrm>
            <a:off x="6109690" y="2714264"/>
            <a:ext cx="2126084" cy="2816886"/>
            <a:chOff x="5895833" y="1731572"/>
            <a:chExt cx="2126084" cy="2816886"/>
          </a:xfrm>
        </p:grpSpPr>
        <p:grpSp>
          <p:nvGrpSpPr>
            <p:cNvPr id="32" name="Agrupar 31">
              <a:extLst>
                <a:ext uri="{FF2B5EF4-FFF2-40B4-BE49-F238E27FC236}">
                  <a16:creationId xmlns:a16="http://schemas.microsoft.com/office/drawing/2014/main" id="{56092D72-2110-4D53-9621-7A790AAC8F8B}"/>
                </a:ext>
              </a:extLst>
            </p:cNvPr>
            <p:cNvGrpSpPr/>
            <p:nvPr/>
          </p:nvGrpSpPr>
          <p:grpSpPr>
            <a:xfrm flipH="1">
              <a:off x="6583136" y="3103581"/>
              <a:ext cx="1438781" cy="1444877"/>
              <a:chOff x="9201133" y="5102012"/>
              <a:chExt cx="1438781" cy="1444877"/>
            </a:xfrm>
          </p:grpSpPr>
          <p:pic>
            <p:nvPicPr>
              <p:cNvPr id="30" name="Imagem 29">
                <a:extLst>
                  <a:ext uri="{FF2B5EF4-FFF2-40B4-BE49-F238E27FC236}">
                    <a16:creationId xmlns:a16="http://schemas.microsoft.com/office/drawing/2014/main" id="{0237C002-67BB-4948-9012-0BF3D9299D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201133" y="5102012"/>
                <a:ext cx="1438781" cy="1444877"/>
              </a:xfrm>
              <a:prstGeom prst="rect">
                <a:avLst/>
              </a:prstGeom>
            </p:spPr>
          </p:pic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7C0D08F3-7524-4173-A0D4-60E0857D4717}"/>
                  </a:ext>
                </a:extLst>
              </p:cNvPr>
              <p:cNvSpPr txBox="1"/>
              <p:nvPr/>
            </p:nvSpPr>
            <p:spPr>
              <a:xfrm>
                <a:off x="9378608" y="5474940"/>
                <a:ext cx="9895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PT" sz="4800" b="1" dirty="0">
                    <a:solidFill>
                      <a:srgbClr val="FFFF00"/>
                    </a:solidFill>
                    <a:latin typeface="Abadi" panose="020B0604020202020204" pitchFamily="34" charset="0"/>
                  </a:rPr>
                  <a:t>20</a:t>
                </a:r>
                <a:endParaRPr kumimoji="0" lang="pt-PT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25" name="Imagem 24">
              <a:extLst>
                <a:ext uri="{FF2B5EF4-FFF2-40B4-BE49-F238E27FC236}">
                  <a16:creationId xmlns:a16="http://schemas.microsoft.com/office/drawing/2014/main" id="{6DD28E54-BAD2-47F1-90E2-67AD8002462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895833" y="1731572"/>
              <a:ext cx="2118809" cy="1928269"/>
            </a:xfrm>
            <a:prstGeom prst="rect">
              <a:avLst/>
            </a:prstGeom>
          </p:spPr>
        </p:pic>
      </p:grpSp>
      <p:grpSp>
        <p:nvGrpSpPr>
          <p:cNvPr id="9" name="Agrupar 8">
            <a:extLst>
              <a:ext uri="{FF2B5EF4-FFF2-40B4-BE49-F238E27FC236}">
                <a16:creationId xmlns:a16="http://schemas.microsoft.com/office/drawing/2014/main" id="{B184A734-D9FD-4F3D-B1D5-A8F3782AE13B}"/>
              </a:ext>
            </a:extLst>
          </p:cNvPr>
          <p:cNvGrpSpPr/>
          <p:nvPr/>
        </p:nvGrpSpPr>
        <p:grpSpPr>
          <a:xfrm>
            <a:off x="9264481" y="3678513"/>
            <a:ext cx="1976532" cy="2574420"/>
            <a:chOff x="9308137" y="3564364"/>
            <a:chExt cx="1976532" cy="2574420"/>
          </a:xfrm>
        </p:grpSpPr>
        <p:grpSp>
          <p:nvGrpSpPr>
            <p:cNvPr id="21" name="Agrupar 20">
              <a:extLst>
                <a:ext uri="{FF2B5EF4-FFF2-40B4-BE49-F238E27FC236}">
                  <a16:creationId xmlns:a16="http://schemas.microsoft.com/office/drawing/2014/main" id="{AEACF892-3ABA-4DEA-9D52-3B699E448933}"/>
                </a:ext>
              </a:extLst>
            </p:cNvPr>
            <p:cNvGrpSpPr/>
            <p:nvPr/>
          </p:nvGrpSpPr>
          <p:grpSpPr>
            <a:xfrm>
              <a:off x="9308137" y="4695218"/>
              <a:ext cx="1443566" cy="1443566"/>
              <a:chOff x="1662019" y="3388073"/>
              <a:chExt cx="1443566" cy="1443566"/>
            </a:xfrm>
          </p:grpSpPr>
          <p:pic>
            <p:nvPicPr>
              <p:cNvPr id="10" name="Imagem 9">
                <a:extLst>
                  <a:ext uri="{FF2B5EF4-FFF2-40B4-BE49-F238E27FC236}">
                    <a16:creationId xmlns:a16="http://schemas.microsoft.com/office/drawing/2014/main" id="{F6CA7A2D-6F3C-495E-B35A-8A3BA2F14E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62019" y="3388073"/>
                <a:ext cx="1443566" cy="1443566"/>
              </a:xfrm>
              <a:prstGeom prst="rect">
                <a:avLst/>
              </a:prstGeom>
            </p:spPr>
          </p:pic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B8A0E27A-48F0-4435-9975-52AC4074582B}"/>
                  </a:ext>
                </a:extLst>
              </p:cNvPr>
              <p:cNvSpPr txBox="1"/>
              <p:nvPr/>
            </p:nvSpPr>
            <p:spPr>
              <a:xfrm>
                <a:off x="1920066" y="3744582"/>
                <a:ext cx="9895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PT" sz="4800" b="1" dirty="0">
                    <a:solidFill>
                      <a:srgbClr val="FFFF00"/>
                    </a:solidFill>
                    <a:latin typeface="Abadi" panose="020B0604020202020204" pitchFamily="34" charset="0"/>
                  </a:rPr>
                  <a:t>15</a:t>
                </a:r>
                <a:endParaRPr kumimoji="0" lang="pt-PT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27" name="Imagem 26">
              <a:extLst>
                <a:ext uri="{FF2B5EF4-FFF2-40B4-BE49-F238E27FC236}">
                  <a16:creationId xmlns:a16="http://schemas.microsoft.com/office/drawing/2014/main" id="{F5ADC5AA-DF12-4CD3-AC7A-BF769A9D260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9433882" y="3564364"/>
              <a:ext cx="1850787" cy="1519105"/>
            </a:xfrm>
            <a:prstGeom prst="rect">
              <a:avLst/>
            </a:prstGeom>
          </p:spPr>
        </p:pic>
      </p:grp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E5E11B63-6D3E-44F2-824F-B1F82B2AB441}"/>
              </a:ext>
            </a:extLst>
          </p:cNvPr>
          <p:cNvGrpSpPr/>
          <p:nvPr/>
        </p:nvGrpSpPr>
        <p:grpSpPr>
          <a:xfrm>
            <a:off x="982973" y="3678513"/>
            <a:ext cx="1864145" cy="2435189"/>
            <a:chOff x="1187025" y="1514591"/>
            <a:chExt cx="1864145" cy="2435189"/>
          </a:xfrm>
        </p:grpSpPr>
        <p:grpSp>
          <p:nvGrpSpPr>
            <p:cNvPr id="2" name="Agrupar 1">
              <a:extLst>
                <a:ext uri="{FF2B5EF4-FFF2-40B4-BE49-F238E27FC236}">
                  <a16:creationId xmlns:a16="http://schemas.microsoft.com/office/drawing/2014/main" id="{52DC3263-64AE-48B4-8AE1-7568075C087E}"/>
                </a:ext>
              </a:extLst>
            </p:cNvPr>
            <p:cNvGrpSpPr/>
            <p:nvPr/>
          </p:nvGrpSpPr>
          <p:grpSpPr>
            <a:xfrm>
              <a:off x="1187025" y="2504903"/>
              <a:ext cx="1438781" cy="1444877"/>
              <a:chOff x="2100358" y="3335451"/>
              <a:chExt cx="1438781" cy="1444877"/>
            </a:xfrm>
          </p:grpSpPr>
          <p:pic>
            <p:nvPicPr>
              <p:cNvPr id="26" name="Imagem 25">
                <a:extLst>
                  <a:ext uri="{FF2B5EF4-FFF2-40B4-BE49-F238E27FC236}">
                    <a16:creationId xmlns:a16="http://schemas.microsoft.com/office/drawing/2014/main" id="{00C940A1-AF3E-4E9B-A3BF-31E32B6DDF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00358" y="3335451"/>
                <a:ext cx="1438781" cy="1444877"/>
              </a:xfrm>
              <a:prstGeom prst="rect">
                <a:avLst/>
              </a:prstGeom>
            </p:spPr>
          </p:pic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307D6736-E3BB-426A-B4FA-8472FDAEB82E}"/>
                  </a:ext>
                </a:extLst>
              </p:cNvPr>
              <p:cNvSpPr txBox="1"/>
              <p:nvPr/>
            </p:nvSpPr>
            <p:spPr>
              <a:xfrm>
                <a:off x="2362676" y="3717806"/>
                <a:ext cx="9895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PT" sz="4800" b="1" dirty="0">
                    <a:solidFill>
                      <a:srgbClr val="FFFF00"/>
                    </a:solidFill>
                    <a:latin typeface="Abadi" panose="020B0604020202020204" pitchFamily="34" charset="0"/>
                  </a:rPr>
                  <a:t>10</a:t>
                </a:r>
                <a:endParaRPr kumimoji="0" lang="pt-PT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35" name="Imagem 34">
              <a:extLst>
                <a:ext uri="{FF2B5EF4-FFF2-40B4-BE49-F238E27FC236}">
                  <a16:creationId xmlns:a16="http://schemas.microsoft.com/office/drawing/2014/main" id="{669F1BEC-0CEC-4124-8C59-07CE88C0593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1306045" y="1514591"/>
              <a:ext cx="1745125" cy="142008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4179099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Nuvem 16">
            <a:extLst>
              <a:ext uri="{FF2B5EF4-FFF2-40B4-BE49-F238E27FC236}">
                <a16:creationId xmlns:a16="http://schemas.microsoft.com/office/drawing/2014/main" id="{9C7169E6-0BE4-4E41-8150-AB6ADE87D928}"/>
              </a:ext>
            </a:extLst>
          </p:cNvPr>
          <p:cNvSpPr/>
          <p:nvPr/>
        </p:nvSpPr>
        <p:spPr>
          <a:xfrm>
            <a:off x="4189863" y="131163"/>
            <a:ext cx="3411940" cy="2156669"/>
          </a:xfrm>
          <a:prstGeom prst="cloud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6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" panose="020B0604020202020204" pitchFamily="34" charset="0"/>
                <a:ea typeface="+mn-ea"/>
                <a:cs typeface="+mn-cs"/>
              </a:rPr>
              <a:t>7 x 8</a:t>
            </a:r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DA3CEEFB-68CD-45B4-B990-90F3CDD394A6}"/>
              </a:ext>
            </a:extLst>
          </p:cNvPr>
          <p:cNvGrpSpPr/>
          <p:nvPr/>
        </p:nvGrpSpPr>
        <p:grpSpPr>
          <a:xfrm>
            <a:off x="8608520" y="3377411"/>
            <a:ext cx="2143183" cy="2761373"/>
            <a:chOff x="8718805" y="2235028"/>
            <a:chExt cx="2143183" cy="2761373"/>
          </a:xfrm>
        </p:grpSpPr>
        <p:grpSp>
          <p:nvGrpSpPr>
            <p:cNvPr id="21" name="Agrupar 20">
              <a:extLst>
                <a:ext uri="{FF2B5EF4-FFF2-40B4-BE49-F238E27FC236}">
                  <a16:creationId xmlns:a16="http://schemas.microsoft.com/office/drawing/2014/main" id="{AEACF892-3ABA-4DEA-9D52-3B699E448933}"/>
                </a:ext>
              </a:extLst>
            </p:cNvPr>
            <p:cNvGrpSpPr/>
            <p:nvPr/>
          </p:nvGrpSpPr>
          <p:grpSpPr>
            <a:xfrm>
              <a:off x="9418422" y="3552835"/>
              <a:ext cx="1443566" cy="1443566"/>
              <a:chOff x="1662019" y="3388073"/>
              <a:chExt cx="1443566" cy="1443566"/>
            </a:xfrm>
          </p:grpSpPr>
          <p:pic>
            <p:nvPicPr>
              <p:cNvPr id="10" name="Imagem 9">
                <a:extLst>
                  <a:ext uri="{FF2B5EF4-FFF2-40B4-BE49-F238E27FC236}">
                    <a16:creationId xmlns:a16="http://schemas.microsoft.com/office/drawing/2014/main" id="{F6CA7A2D-6F3C-495E-B35A-8A3BA2F14E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62019" y="3388073"/>
                <a:ext cx="1443566" cy="1443566"/>
              </a:xfrm>
              <a:prstGeom prst="rect">
                <a:avLst/>
              </a:prstGeom>
            </p:spPr>
          </p:pic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B8A0E27A-48F0-4435-9975-52AC4074582B}"/>
                  </a:ext>
                </a:extLst>
              </p:cNvPr>
              <p:cNvSpPr txBox="1"/>
              <p:nvPr/>
            </p:nvSpPr>
            <p:spPr>
              <a:xfrm>
                <a:off x="1920066" y="3744582"/>
                <a:ext cx="9895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PT" sz="4800" b="1" dirty="0">
                    <a:solidFill>
                      <a:srgbClr val="FFFF00"/>
                    </a:solidFill>
                    <a:latin typeface="Abadi" panose="020B0604020202020204" pitchFamily="34" charset="0"/>
                  </a:rPr>
                  <a:t>28</a:t>
                </a:r>
                <a:endParaRPr kumimoji="0" lang="pt-PT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23" name="Imagem 22">
              <a:extLst>
                <a:ext uri="{FF2B5EF4-FFF2-40B4-BE49-F238E27FC236}">
                  <a16:creationId xmlns:a16="http://schemas.microsoft.com/office/drawing/2014/main" id="{2F60F09B-19A2-4DB6-9C65-5C948334D87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718805" y="2235028"/>
              <a:ext cx="2106399" cy="1728908"/>
            </a:xfrm>
            <a:prstGeom prst="rect">
              <a:avLst/>
            </a:prstGeom>
          </p:spPr>
        </p:pic>
      </p:grpSp>
      <p:grpSp>
        <p:nvGrpSpPr>
          <p:cNvPr id="6" name="Agrupar 5">
            <a:extLst>
              <a:ext uri="{FF2B5EF4-FFF2-40B4-BE49-F238E27FC236}">
                <a16:creationId xmlns:a16="http://schemas.microsoft.com/office/drawing/2014/main" id="{73033F26-33B1-46F4-B8CA-91DF2A306665}"/>
              </a:ext>
            </a:extLst>
          </p:cNvPr>
          <p:cNvGrpSpPr/>
          <p:nvPr/>
        </p:nvGrpSpPr>
        <p:grpSpPr>
          <a:xfrm>
            <a:off x="3653804" y="2928173"/>
            <a:ext cx="1970075" cy="2626687"/>
            <a:chOff x="3336462" y="3458491"/>
            <a:chExt cx="1970075" cy="2626687"/>
          </a:xfrm>
        </p:grpSpPr>
        <p:grpSp>
          <p:nvGrpSpPr>
            <p:cNvPr id="22" name="Agrupar 21">
              <a:extLst>
                <a:ext uri="{FF2B5EF4-FFF2-40B4-BE49-F238E27FC236}">
                  <a16:creationId xmlns:a16="http://schemas.microsoft.com/office/drawing/2014/main" id="{F209871C-F165-4367-94EB-F8DE0AFF617C}"/>
                </a:ext>
              </a:extLst>
            </p:cNvPr>
            <p:cNvGrpSpPr/>
            <p:nvPr/>
          </p:nvGrpSpPr>
          <p:grpSpPr>
            <a:xfrm>
              <a:off x="3862971" y="4641612"/>
              <a:ext cx="1443566" cy="1443566"/>
              <a:chOff x="8569520" y="5174312"/>
              <a:chExt cx="1443566" cy="1443566"/>
            </a:xfrm>
          </p:grpSpPr>
          <p:pic>
            <p:nvPicPr>
              <p:cNvPr id="19" name="Imagem 18">
                <a:extLst>
                  <a:ext uri="{FF2B5EF4-FFF2-40B4-BE49-F238E27FC236}">
                    <a16:creationId xmlns:a16="http://schemas.microsoft.com/office/drawing/2014/main" id="{4364C0A0-2FAF-4FD0-A0E2-5BB2855212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569520" y="5174312"/>
                <a:ext cx="1443566" cy="1443566"/>
              </a:xfrm>
              <a:prstGeom prst="rect">
                <a:avLst/>
              </a:prstGeom>
            </p:spPr>
          </p:pic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8982003D-3A00-415E-B373-1E0A69887773}"/>
                  </a:ext>
                </a:extLst>
              </p:cNvPr>
              <p:cNvSpPr txBox="1"/>
              <p:nvPr/>
            </p:nvSpPr>
            <p:spPr>
              <a:xfrm>
                <a:off x="8834231" y="5565439"/>
                <a:ext cx="9895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PT" sz="4800" b="1" dirty="0">
                    <a:solidFill>
                      <a:srgbClr val="FFFF00"/>
                    </a:solidFill>
                    <a:latin typeface="Abadi" panose="020B0604020202020204" pitchFamily="34" charset="0"/>
                  </a:rPr>
                  <a:t>56</a:t>
                </a:r>
                <a:endParaRPr kumimoji="0" lang="pt-PT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28" name="Imagem 27">
              <a:extLst>
                <a:ext uri="{FF2B5EF4-FFF2-40B4-BE49-F238E27FC236}">
                  <a16:creationId xmlns:a16="http://schemas.microsoft.com/office/drawing/2014/main" id="{91C23ECB-21FA-4337-A655-FD02A9D112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336462" y="3458491"/>
              <a:ext cx="1830845" cy="1686846"/>
            </a:xfrm>
            <a:prstGeom prst="rect">
              <a:avLst/>
            </a:prstGeom>
          </p:spPr>
        </p:pic>
      </p:grpSp>
      <p:grpSp>
        <p:nvGrpSpPr>
          <p:cNvPr id="7" name="Agrupar 6">
            <a:extLst>
              <a:ext uri="{FF2B5EF4-FFF2-40B4-BE49-F238E27FC236}">
                <a16:creationId xmlns:a16="http://schemas.microsoft.com/office/drawing/2014/main" id="{7A6E85A4-7639-4B29-8117-F5EAC63B052B}"/>
              </a:ext>
            </a:extLst>
          </p:cNvPr>
          <p:cNvGrpSpPr/>
          <p:nvPr/>
        </p:nvGrpSpPr>
        <p:grpSpPr>
          <a:xfrm>
            <a:off x="6583136" y="1906221"/>
            <a:ext cx="2153374" cy="2642237"/>
            <a:chOff x="7088793" y="3550270"/>
            <a:chExt cx="2153374" cy="2642237"/>
          </a:xfrm>
        </p:grpSpPr>
        <p:grpSp>
          <p:nvGrpSpPr>
            <p:cNvPr id="32" name="Agrupar 31">
              <a:extLst>
                <a:ext uri="{FF2B5EF4-FFF2-40B4-BE49-F238E27FC236}">
                  <a16:creationId xmlns:a16="http://schemas.microsoft.com/office/drawing/2014/main" id="{56092D72-2110-4D53-9621-7A790AAC8F8B}"/>
                </a:ext>
              </a:extLst>
            </p:cNvPr>
            <p:cNvGrpSpPr/>
            <p:nvPr/>
          </p:nvGrpSpPr>
          <p:grpSpPr>
            <a:xfrm flipH="1">
              <a:off x="7088793" y="4747630"/>
              <a:ext cx="1438781" cy="1444877"/>
              <a:chOff x="9201133" y="5102012"/>
              <a:chExt cx="1438781" cy="1444877"/>
            </a:xfrm>
          </p:grpSpPr>
          <p:pic>
            <p:nvPicPr>
              <p:cNvPr id="30" name="Imagem 29">
                <a:extLst>
                  <a:ext uri="{FF2B5EF4-FFF2-40B4-BE49-F238E27FC236}">
                    <a16:creationId xmlns:a16="http://schemas.microsoft.com/office/drawing/2014/main" id="{0237C002-67BB-4948-9012-0BF3D9299D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201133" y="5102012"/>
                <a:ext cx="1438781" cy="1444877"/>
              </a:xfrm>
              <a:prstGeom prst="rect">
                <a:avLst/>
              </a:prstGeom>
            </p:spPr>
          </p:pic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7C0D08F3-7524-4173-A0D4-60E0857D4717}"/>
                  </a:ext>
                </a:extLst>
              </p:cNvPr>
              <p:cNvSpPr txBox="1"/>
              <p:nvPr/>
            </p:nvSpPr>
            <p:spPr>
              <a:xfrm>
                <a:off x="9388035" y="5474940"/>
                <a:ext cx="9895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PT" sz="4800" b="1" dirty="0">
                    <a:solidFill>
                      <a:srgbClr val="FFFF00"/>
                    </a:solidFill>
                    <a:latin typeface="Abadi" panose="020B0604020202020204" pitchFamily="34" charset="0"/>
                  </a:rPr>
                  <a:t>36</a:t>
                </a:r>
                <a:endParaRPr kumimoji="0" lang="pt-PT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29" name="Imagem 28">
              <a:extLst>
                <a:ext uri="{FF2B5EF4-FFF2-40B4-BE49-F238E27FC236}">
                  <a16:creationId xmlns:a16="http://schemas.microsoft.com/office/drawing/2014/main" id="{DD84703F-F106-4C7A-8E5E-271FBBD832D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7123357" y="3550270"/>
              <a:ext cx="2118810" cy="1746120"/>
            </a:xfrm>
            <a:prstGeom prst="rect">
              <a:avLst/>
            </a:prstGeom>
          </p:spPr>
        </p:pic>
      </p:grpSp>
      <p:grpSp>
        <p:nvGrpSpPr>
          <p:cNvPr id="3" name="Agrupar 2">
            <a:extLst>
              <a:ext uri="{FF2B5EF4-FFF2-40B4-BE49-F238E27FC236}">
                <a16:creationId xmlns:a16="http://schemas.microsoft.com/office/drawing/2014/main" id="{9D6D9834-AC92-482F-B366-E09A8FDE3F5A}"/>
              </a:ext>
            </a:extLst>
          </p:cNvPr>
          <p:cNvGrpSpPr/>
          <p:nvPr/>
        </p:nvGrpSpPr>
        <p:grpSpPr>
          <a:xfrm>
            <a:off x="1187025" y="1134803"/>
            <a:ext cx="2124103" cy="2814977"/>
            <a:chOff x="1129687" y="2128885"/>
            <a:chExt cx="2124103" cy="2814977"/>
          </a:xfrm>
        </p:grpSpPr>
        <p:grpSp>
          <p:nvGrpSpPr>
            <p:cNvPr id="2" name="Agrupar 1">
              <a:extLst>
                <a:ext uri="{FF2B5EF4-FFF2-40B4-BE49-F238E27FC236}">
                  <a16:creationId xmlns:a16="http://schemas.microsoft.com/office/drawing/2014/main" id="{52DC3263-64AE-48B4-8AE1-7568075C087E}"/>
                </a:ext>
              </a:extLst>
            </p:cNvPr>
            <p:cNvGrpSpPr/>
            <p:nvPr/>
          </p:nvGrpSpPr>
          <p:grpSpPr>
            <a:xfrm>
              <a:off x="1129687" y="3498985"/>
              <a:ext cx="1438781" cy="1444877"/>
              <a:chOff x="2100358" y="3335451"/>
              <a:chExt cx="1438781" cy="1444877"/>
            </a:xfrm>
          </p:grpSpPr>
          <p:pic>
            <p:nvPicPr>
              <p:cNvPr id="26" name="Imagem 25">
                <a:extLst>
                  <a:ext uri="{FF2B5EF4-FFF2-40B4-BE49-F238E27FC236}">
                    <a16:creationId xmlns:a16="http://schemas.microsoft.com/office/drawing/2014/main" id="{00C940A1-AF3E-4E9B-A3BF-31E32B6DDF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00358" y="3335451"/>
                <a:ext cx="1438781" cy="1444877"/>
              </a:xfrm>
              <a:prstGeom prst="rect">
                <a:avLst/>
              </a:prstGeom>
            </p:spPr>
          </p:pic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307D6736-E3BB-426A-B4FA-8472FDAEB82E}"/>
                  </a:ext>
                </a:extLst>
              </p:cNvPr>
              <p:cNvSpPr txBox="1"/>
              <p:nvPr/>
            </p:nvSpPr>
            <p:spPr>
              <a:xfrm>
                <a:off x="2372103" y="3717806"/>
                <a:ext cx="9895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PT" sz="4800" b="1" dirty="0">
                    <a:solidFill>
                      <a:srgbClr val="FFFF00"/>
                    </a:solidFill>
                    <a:latin typeface="Abadi" panose="020B0604020202020204" pitchFamily="34" charset="0"/>
                  </a:rPr>
                  <a:t>42</a:t>
                </a:r>
                <a:endParaRPr kumimoji="0" lang="pt-PT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34" name="Imagem 33">
              <a:extLst>
                <a:ext uri="{FF2B5EF4-FFF2-40B4-BE49-F238E27FC236}">
                  <a16:creationId xmlns:a16="http://schemas.microsoft.com/office/drawing/2014/main" id="{98E89F0D-4466-4DB1-8B35-57D6E65B982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1134981" y="2128885"/>
              <a:ext cx="2118809" cy="1928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1299431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Agrupar 20">
            <a:extLst>
              <a:ext uri="{FF2B5EF4-FFF2-40B4-BE49-F238E27FC236}">
                <a16:creationId xmlns:a16="http://schemas.microsoft.com/office/drawing/2014/main" id="{AEACF892-3ABA-4DEA-9D52-3B699E448933}"/>
              </a:ext>
            </a:extLst>
          </p:cNvPr>
          <p:cNvGrpSpPr/>
          <p:nvPr/>
        </p:nvGrpSpPr>
        <p:grpSpPr>
          <a:xfrm>
            <a:off x="1243463" y="2296845"/>
            <a:ext cx="1862122" cy="2534794"/>
            <a:chOff x="1243463" y="2296845"/>
            <a:chExt cx="1862122" cy="2534794"/>
          </a:xfrm>
        </p:grpSpPr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60E1F213-56F1-4640-A634-D472FA5470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243463" y="2296845"/>
              <a:ext cx="1745125" cy="1420083"/>
            </a:xfrm>
            <a:prstGeom prst="rect">
              <a:avLst/>
            </a:prstGeom>
          </p:spPr>
        </p:pic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F6CA7A2D-6F3C-495E-B35A-8A3BA2F14E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62019" y="3388073"/>
              <a:ext cx="1443566" cy="1443566"/>
            </a:xfrm>
            <a:prstGeom prst="rect">
              <a:avLst/>
            </a:prstGeom>
          </p:spPr>
        </p:pic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B8A0E27A-48F0-4435-9975-52AC4074582B}"/>
                </a:ext>
              </a:extLst>
            </p:cNvPr>
            <p:cNvSpPr txBox="1"/>
            <p:nvPr/>
          </p:nvSpPr>
          <p:spPr>
            <a:xfrm>
              <a:off x="1920066" y="3744582"/>
              <a:ext cx="9895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4800" b="1" dirty="0">
                  <a:solidFill>
                    <a:srgbClr val="FFFF00"/>
                  </a:solidFill>
                  <a:latin typeface="Abadi" panose="020B0604020202020204" pitchFamily="34" charset="0"/>
                </a:rPr>
                <a:t>35</a:t>
              </a:r>
              <a:endParaRPr lang="pt-PT" b="1" dirty="0">
                <a:solidFill>
                  <a:srgbClr val="FFFF00"/>
                </a:solidFill>
                <a:latin typeface="Abadi" panose="020B0604020202020204" pitchFamily="34" charset="0"/>
              </a:endParaRPr>
            </a:p>
          </p:txBody>
        </p:sp>
      </p:grpSp>
      <p:sp>
        <p:nvSpPr>
          <p:cNvPr id="17" name="Nuvem 16">
            <a:extLst>
              <a:ext uri="{FF2B5EF4-FFF2-40B4-BE49-F238E27FC236}">
                <a16:creationId xmlns:a16="http://schemas.microsoft.com/office/drawing/2014/main" id="{9C7169E6-0BE4-4E41-8150-AB6ADE87D928}"/>
              </a:ext>
            </a:extLst>
          </p:cNvPr>
          <p:cNvSpPr/>
          <p:nvPr/>
        </p:nvSpPr>
        <p:spPr>
          <a:xfrm>
            <a:off x="4189863" y="131163"/>
            <a:ext cx="3411940" cy="2156669"/>
          </a:xfrm>
          <a:prstGeom prst="cloud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6600" b="1" dirty="0">
                <a:solidFill>
                  <a:schemeClr val="tx1"/>
                </a:solidFill>
                <a:latin typeface="Abadi" panose="020B0604020202020204" pitchFamily="34" charset="0"/>
              </a:rPr>
              <a:t>6 x 5</a:t>
            </a:r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F209871C-F165-4367-94EB-F8DE0AFF617C}"/>
              </a:ext>
            </a:extLst>
          </p:cNvPr>
          <p:cNvGrpSpPr/>
          <p:nvPr/>
        </p:nvGrpSpPr>
        <p:grpSpPr>
          <a:xfrm>
            <a:off x="4105153" y="3716928"/>
            <a:ext cx="1960461" cy="2586193"/>
            <a:chOff x="8569520" y="4031685"/>
            <a:chExt cx="1960461" cy="2586193"/>
          </a:xfrm>
        </p:grpSpPr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89F26250-B7A8-4686-ADC6-1FF3403C71F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8610464" y="4031685"/>
              <a:ext cx="1919517" cy="1581882"/>
            </a:xfrm>
            <a:prstGeom prst="rect">
              <a:avLst/>
            </a:prstGeom>
          </p:spPr>
        </p:pic>
        <p:pic>
          <p:nvPicPr>
            <p:cNvPr id="19" name="Imagem 18">
              <a:extLst>
                <a:ext uri="{FF2B5EF4-FFF2-40B4-BE49-F238E27FC236}">
                  <a16:creationId xmlns:a16="http://schemas.microsoft.com/office/drawing/2014/main" id="{4364C0A0-2FAF-4FD0-A0E2-5BB2855212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69520" y="5174312"/>
              <a:ext cx="1443566" cy="1443566"/>
            </a:xfrm>
            <a:prstGeom prst="rect">
              <a:avLst/>
            </a:prstGeom>
          </p:spPr>
        </p:pic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8982003D-3A00-415E-B373-1E0A69887773}"/>
                </a:ext>
              </a:extLst>
            </p:cNvPr>
            <p:cNvSpPr txBox="1"/>
            <p:nvPr/>
          </p:nvSpPr>
          <p:spPr>
            <a:xfrm>
              <a:off x="8853085" y="5584293"/>
              <a:ext cx="9895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4800" b="1" dirty="0">
                  <a:solidFill>
                    <a:srgbClr val="FFFF00"/>
                  </a:solidFill>
                  <a:latin typeface="Abadi" panose="020B0604020202020204" pitchFamily="34" charset="0"/>
                </a:rPr>
                <a:t>30</a:t>
              </a:r>
              <a:endParaRPr lang="pt-PT" b="1" dirty="0">
                <a:solidFill>
                  <a:srgbClr val="FFFF00"/>
                </a:solidFill>
                <a:latin typeface="Abadi" panose="020B0604020202020204" pitchFamily="34" charset="0"/>
              </a:endParaRP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0CCD7F6A-87F5-46D7-9617-944E543B1205}"/>
              </a:ext>
            </a:extLst>
          </p:cNvPr>
          <p:cNvGrpSpPr/>
          <p:nvPr/>
        </p:nvGrpSpPr>
        <p:grpSpPr>
          <a:xfrm>
            <a:off x="6641002" y="2321014"/>
            <a:ext cx="1922035" cy="2510625"/>
            <a:chOff x="6641002" y="2321014"/>
            <a:chExt cx="1922035" cy="2510625"/>
          </a:xfrm>
        </p:grpSpPr>
        <p:pic>
          <p:nvPicPr>
            <p:cNvPr id="23" name="Imagem 22">
              <a:extLst>
                <a:ext uri="{FF2B5EF4-FFF2-40B4-BE49-F238E27FC236}">
                  <a16:creationId xmlns:a16="http://schemas.microsoft.com/office/drawing/2014/main" id="{CA359351-0EF4-45AE-BF39-AEE039B4910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641002" y="2321014"/>
              <a:ext cx="1921602" cy="1519104"/>
            </a:xfrm>
            <a:prstGeom prst="rect">
              <a:avLst/>
            </a:prstGeom>
          </p:spPr>
        </p:pic>
        <p:pic>
          <p:nvPicPr>
            <p:cNvPr id="25" name="Imagem 24">
              <a:extLst>
                <a:ext uri="{FF2B5EF4-FFF2-40B4-BE49-F238E27FC236}">
                  <a16:creationId xmlns:a16="http://schemas.microsoft.com/office/drawing/2014/main" id="{C590527B-E661-42A6-9196-AEA84DEA084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124256" y="3386762"/>
              <a:ext cx="1438781" cy="1444877"/>
            </a:xfrm>
            <a:prstGeom prst="rect">
              <a:avLst/>
            </a:prstGeom>
          </p:spPr>
        </p:pic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02538C04-3E2B-451F-BBEC-38E7F04B311C}"/>
                </a:ext>
              </a:extLst>
            </p:cNvPr>
            <p:cNvSpPr txBox="1"/>
            <p:nvPr/>
          </p:nvSpPr>
          <p:spPr>
            <a:xfrm>
              <a:off x="7361345" y="3782557"/>
              <a:ext cx="9895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4800" b="1" dirty="0">
                  <a:solidFill>
                    <a:srgbClr val="FFFF00"/>
                  </a:solidFill>
                  <a:latin typeface="Abadi" panose="020B0604020202020204" pitchFamily="34" charset="0"/>
                </a:rPr>
                <a:t>25</a:t>
              </a:r>
              <a:endParaRPr lang="pt-PT" b="1" dirty="0">
                <a:solidFill>
                  <a:srgbClr val="FFFF00"/>
                </a:solidFill>
                <a:latin typeface="Abadi" panose="020B0604020202020204" pitchFamily="34" charset="0"/>
              </a:endParaRPr>
            </a:p>
          </p:txBody>
        </p:sp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56092D72-2110-4D53-9621-7A790AAC8F8B}"/>
              </a:ext>
            </a:extLst>
          </p:cNvPr>
          <p:cNvGrpSpPr/>
          <p:nvPr/>
        </p:nvGrpSpPr>
        <p:grpSpPr>
          <a:xfrm>
            <a:off x="9201133" y="3716928"/>
            <a:ext cx="2118809" cy="2829961"/>
            <a:chOff x="9201133" y="3716928"/>
            <a:chExt cx="2118809" cy="2829961"/>
          </a:xfrm>
        </p:grpSpPr>
        <p:pic>
          <p:nvPicPr>
            <p:cNvPr id="29" name="Imagem 28">
              <a:extLst>
                <a:ext uri="{FF2B5EF4-FFF2-40B4-BE49-F238E27FC236}">
                  <a16:creationId xmlns:a16="http://schemas.microsoft.com/office/drawing/2014/main" id="{05AB3188-B203-4102-9391-1FA6C1A857E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9201133" y="3716928"/>
              <a:ext cx="2118809" cy="1816122"/>
            </a:xfrm>
            <a:prstGeom prst="rect">
              <a:avLst/>
            </a:prstGeom>
          </p:spPr>
        </p:pic>
        <p:pic>
          <p:nvPicPr>
            <p:cNvPr id="30" name="Imagem 29">
              <a:extLst>
                <a:ext uri="{FF2B5EF4-FFF2-40B4-BE49-F238E27FC236}">
                  <a16:creationId xmlns:a16="http://schemas.microsoft.com/office/drawing/2014/main" id="{0237C002-67BB-4948-9012-0BF3D9299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201133" y="5102012"/>
              <a:ext cx="1438781" cy="1444877"/>
            </a:xfrm>
            <a:prstGeom prst="rect">
              <a:avLst/>
            </a:prstGeom>
          </p:spPr>
        </p:pic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7C0D08F3-7524-4173-A0D4-60E0857D4717}"/>
                </a:ext>
              </a:extLst>
            </p:cNvPr>
            <p:cNvSpPr txBox="1"/>
            <p:nvPr/>
          </p:nvSpPr>
          <p:spPr>
            <a:xfrm>
              <a:off x="9472878" y="5474940"/>
              <a:ext cx="9895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4800" b="1" dirty="0">
                  <a:solidFill>
                    <a:srgbClr val="FFFF00"/>
                  </a:solidFill>
                  <a:latin typeface="Abadi" panose="020B0604020202020204" pitchFamily="34" charset="0"/>
                </a:rPr>
                <a:t>40</a:t>
              </a:r>
              <a:endParaRPr lang="pt-PT" b="1" dirty="0">
                <a:solidFill>
                  <a:srgbClr val="FFFF00"/>
                </a:solidFill>
                <a:latin typeface="Abadi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490411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Nuvem 16">
            <a:extLst>
              <a:ext uri="{FF2B5EF4-FFF2-40B4-BE49-F238E27FC236}">
                <a16:creationId xmlns:a16="http://schemas.microsoft.com/office/drawing/2014/main" id="{9C7169E6-0BE4-4E41-8150-AB6ADE87D928}"/>
              </a:ext>
            </a:extLst>
          </p:cNvPr>
          <p:cNvSpPr/>
          <p:nvPr/>
        </p:nvSpPr>
        <p:spPr>
          <a:xfrm>
            <a:off x="4189863" y="131163"/>
            <a:ext cx="3411940" cy="2156669"/>
          </a:xfrm>
          <a:prstGeom prst="cloud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6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" panose="020B0604020202020204" pitchFamily="34" charset="0"/>
                <a:ea typeface="+mn-ea"/>
                <a:cs typeface="+mn-cs"/>
              </a:rPr>
              <a:t>8 x 0</a:t>
            </a:r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F209871C-F165-4367-94EB-F8DE0AFF617C}"/>
              </a:ext>
            </a:extLst>
          </p:cNvPr>
          <p:cNvGrpSpPr/>
          <p:nvPr/>
        </p:nvGrpSpPr>
        <p:grpSpPr>
          <a:xfrm>
            <a:off x="3862971" y="3498985"/>
            <a:ext cx="1960461" cy="2586193"/>
            <a:chOff x="8569520" y="4031685"/>
            <a:chExt cx="1960461" cy="2586193"/>
          </a:xfrm>
        </p:grpSpPr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89F26250-B7A8-4686-ADC6-1FF3403C71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8610464" y="4031685"/>
              <a:ext cx="1919517" cy="1581882"/>
            </a:xfrm>
            <a:prstGeom prst="rect">
              <a:avLst/>
            </a:prstGeom>
          </p:spPr>
        </p:pic>
        <p:pic>
          <p:nvPicPr>
            <p:cNvPr id="19" name="Imagem 18">
              <a:extLst>
                <a:ext uri="{FF2B5EF4-FFF2-40B4-BE49-F238E27FC236}">
                  <a16:creationId xmlns:a16="http://schemas.microsoft.com/office/drawing/2014/main" id="{4364C0A0-2FAF-4FD0-A0E2-5BB2855212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69520" y="5174312"/>
              <a:ext cx="1443566" cy="1443566"/>
            </a:xfrm>
            <a:prstGeom prst="rect">
              <a:avLst/>
            </a:prstGeom>
          </p:spPr>
        </p:pic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8982003D-3A00-415E-B373-1E0A69887773}"/>
                </a:ext>
              </a:extLst>
            </p:cNvPr>
            <p:cNvSpPr txBox="1"/>
            <p:nvPr/>
          </p:nvSpPr>
          <p:spPr>
            <a:xfrm>
              <a:off x="8974172" y="5537419"/>
              <a:ext cx="9895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PT" sz="4800" b="1" dirty="0">
                  <a:solidFill>
                    <a:srgbClr val="FFFF00"/>
                  </a:solidFill>
                  <a:latin typeface="Abadi" panose="020B0604020202020204" pitchFamily="34" charset="0"/>
                </a:rPr>
                <a:t>8</a:t>
              </a:r>
              <a:endParaRPr kumimoji="0" lang="pt-PT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badi" panose="020B0604020202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2" name="Agrupar 1">
            <a:extLst>
              <a:ext uri="{FF2B5EF4-FFF2-40B4-BE49-F238E27FC236}">
                <a16:creationId xmlns:a16="http://schemas.microsoft.com/office/drawing/2014/main" id="{52DC3263-64AE-48B4-8AE1-7568075C087E}"/>
              </a:ext>
            </a:extLst>
          </p:cNvPr>
          <p:cNvGrpSpPr/>
          <p:nvPr/>
        </p:nvGrpSpPr>
        <p:grpSpPr>
          <a:xfrm>
            <a:off x="1129687" y="2436764"/>
            <a:ext cx="1921602" cy="2507098"/>
            <a:chOff x="2100358" y="2273230"/>
            <a:chExt cx="1921602" cy="2507098"/>
          </a:xfrm>
        </p:grpSpPr>
        <p:pic>
          <p:nvPicPr>
            <p:cNvPr id="24" name="Imagem 23">
              <a:extLst>
                <a:ext uri="{FF2B5EF4-FFF2-40B4-BE49-F238E27FC236}">
                  <a16:creationId xmlns:a16="http://schemas.microsoft.com/office/drawing/2014/main" id="{8C808E78-EEE9-4A17-9AD3-5225544BDDD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2100358" y="2273230"/>
              <a:ext cx="1921602" cy="1519104"/>
            </a:xfrm>
            <a:prstGeom prst="rect">
              <a:avLst/>
            </a:prstGeom>
          </p:spPr>
        </p:pic>
        <p:pic>
          <p:nvPicPr>
            <p:cNvPr id="26" name="Imagem 25">
              <a:extLst>
                <a:ext uri="{FF2B5EF4-FFF2-40B4-BE49-F238E27FC236}">
                  <a16:creationId xmlns:a16="http://schemas.microsoft.com/office/drawing/2014/main" id="{00C940A1-AF3E-4E9B-A3BF-31E32B6DDF4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100358" y="3335451"/>
              <a:ext cx="1438781" cy="1444877"/>
            </a:xfrm>
            <a:prstGeom prst="rect">
              <a:avLst/>
            </a:prstGeom>
          </p:spPr>
        </p:pic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307D6736-E3BB-426A-B4FA-8472FDAEB82E}"/>
                </a:ext>
              </a:extLst>
            </p:cNvPr>
            <p:cNvSpPr txBox="1"/>
            <p:nvPr/>
          </p:nvSpPr>
          <p:spPr>
            <a:xfrm>
              <a:off x="2526329" y="3710893"/>
              <a:ext cx="9895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PT" sz="4800" b="1" dirty="0">
                  <a:solidFill>
                    <a:srgbClr val="FFFF00"/>
                  </a:solidFill>
                  <a:latin typeface="Abadi" panose="020B0604020202020204" pitchFamily="34" charset="0"/>
                </a:rPr>
                <a:t>1</a:t>
              </a:r>
              <a:endParaRPr kumimoji="0" lang="pt-PT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badi" panose="020B0604020202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5" name="Agrupar 4">
            <a:extLst>
              <a:ext uri="{FF2B5EF4-FFF2-40B4-BE49-F238E27FC236}">
                <a16:creationId xmlns:a16="http://schemas.microsoft.com/office/drawing/2014/main" id="{66AAB99B-D328-4B1B-B30C-795C66AE9551}"/>
              </a:ext>
            </a:extLst>
          </p:cNvPr>
          <p:cNvGrpSpPr/>
          <p:nvPr/>
        </p:nvGrpSpPr>
        <p:grpSpPr>
          <a:xfrm>
            <a:off x="6500362" y="3616173"/>
            <a:ext cx="2027212" cy="2576334"/>
            <a:chOff x="8816458" y="2065633"/>
            <a:chExt cx="2027212" cy="2576334"/>
          </a:xfrm>
        </p:grpSpPr>
        <p:grpSp>
          <p:nvGrpSpPr>
            <p:cNvPr id="32" name="Agrupar 31">
              <a:extLst>
                <a:ext uri="{FF2B5EF4-FFF2-40B4-BE49-F238E27FC236}">
                  <a16:creationId xmlns:a16="http://schemas.microsoft.com/office/drawing/2014/main" id="{56092D72-2110-4D53-9621-7A790AAC8F8B}"/>
                </a:ext>
              </a:extLst>
            </p:cNvPr>
            <p:cNvGrpSpPr/>
            <p:nvPr/>
          </p:nvGrpSpPr>
          <p:grpSpPr>
            <a:xfrm flipH="1">
              <a:off x="9404889" y="3197090"/>
              <a:ext cx="1438781" cy="1444877"/>
              <a:chOff x="9201133" y="5102012"/>
              <a:chExt cx="1438781" cy="1444877"/>
            </a:xfrm>
          </p:grpSpPr>
          <p:pic>
            <p:nvPicPr>
              <p:cNvPr id="30" name="Imagem 29">
                <a:extLst>
                  <a:ext uri="{FF2B5EF4-FFF2-40B4-BE49-F238E27FC236}">
                    <a16:creationId xmlns:a16="http://schemas.microsoft.com/office/drawing/2014/main" id="{0237C002-67BB-4948-9012-0BF3D9299D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201133" y="5102012"/>
                <a:ext cx="1438781" cy="1444877"/>
              </a:xfrm>
              <a:prstGeom prst="rect">
                <a:avLst/>
              </a:prstGeom>
            </p:spPr>
          </p:pic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7C0D08F3-7524-4173-A0D4-60E0857D4717}"/>
                  </a:ext>
                </a:extLst>
              </p:cNvPr>
              <p:cNvSpPr txBox="1"/>
              <p:nvPr/>
            </p:nvSpPr>
            <p:spPr>
              <a:xfrm>
                <a:off x="9209575" y="5520092"/>
                <a:ext cx="9895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PT" sz="4800" b="1" dirty="0">
                    <a:solidFill>
                      <a:srgbClr val="FFFF00"/>
                    </a:solidFill>
                    <a:latin typeface="Abadi" panose="020B0604020202020204" pitchFamily="34" charset="0"/>
                  </a:rPr>
                  <a:t>0</a:t>
                </a:r>
                <a:endParaRPr kumimoji="0" lang="pt-PT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25" name="Imagem 24">
              <a:extLst>
                <a:ext uri="{FF2B5EF4-FFF2-40B4-BE49-F238E27FC236}">
                  <a16:creationId xmlns:a16="http://schemas.microsoft.com/office/drawing/2014/main" id="{87AD0682-B3BF-496D-A795-6321086B1EA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816458" y="2065633"/>
              <a:ext cx="1972620" cy="1624124"/>
            </a:xfrm>
            <a:prstGeom prst="rect">
              <a:avLst/>
            </a:prstGeom>
          </p:spPr>
        </p:pic>
      </p:grpSp>
      <p:grpSp>
        <p:nvGrpSpPr>
          <p:cNvPr id="4" name="Agrupar 3">
            <a:extLst>
              <a:ext uri="{FF2B5EF4-FFF2-40B4-BE49-F238E27FC236}">
                <a16:creationId xmlns:a16="http://schemas.microsoft.com/office/drawing/2014/main" id="{412D40AC-0B12-4FFA-A9A1-AACD0B98D96C}"/>
              </a:ext>
            </a:extLst>
          </p:cNvPr>
          <p:cNvGrpSpPr/>
          <p:nvPr/>
        </p:nvGrpSpPr>
        <p:grpSpPr>
          <a:xfrm>
            <a:off x="9017881" y="2436764"/>
            <a:ext cx="1844107" cy="2559637"/>
            <a:chOff x="1035995" y="3624522"/>
            <a:chExt cx="1844107" cy="2559637"/>
          </a:xfrm>
        </p:grpSpPr>
        <p:grpSp>
          <p:nvGrpSpPr>
            <p:cNvPr id="21" name="Agrupar 20">
              <a:extLst>
                <a:ext uri="{FF2B5EF4-FFF2-40B4-BE49-F238E27FC236}">
                  <a16:creationId xmlns:a16="http://schemas.microsoft.com/office/drawing/2014/main" id="{AEACF892-3ABA-4DEA-9D52-3B699E448933}"/>
                </a:ext>
              </a:extLst>
            </p:cNvPr>
            <p:cNvGrpSpPr/>
            <p:nvPr/>
          </p:nvGrpSpPr>
          <p:grpSpPr>
            <a:xfrm>
              <a:off x="1436536" y="4740593"/>
              <a:ext cx="1443566" cy="1443566"/>
              <a:chOff x="1662019" y="3388073"/>
              <a:chExt cx="1443566" cy="1443566"/>
            </a:xfrm>
          </p:grpSpPr>
          <p:pic>
            <p:nvPicPr>
              <p:cNvPr id="10" name="Imagem 9">
                <a:extLst>
                  <a:ext uri="{FF2B5EF4-FFF2-40B4-BE49-F238E27FC236}">
                    <a16:creationId xmlns:a16="http://schemas.microsoft.com/office/drawing/2014/main" id="{F6CA7A2D-6F3C-495E-B35A-8A3BA2F14E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62019" y="3388073"/>
                <a:ext cx="1443566" cy="1443566"/>
              </a:xfrm>
              <a:prstGeom prst="rect">
                <a:avLst/>
              </a:prstGeom>
            </p:spPr>
          </p:pic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B8A0E27A-48F0-4435-9975-52AC4074582B}"/>
                  </a:ext>
                </a:extLst>
              </p:cNvPr>
              <p:cNvSpPr txBox="1"/>
              <p:nvPr/>
            </p:nvSpPr>
            <p:spPr>
              <a:xfrm>
                <a:off x="1920066" y="3744582"/>
                <a:ext cx="9895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PT" sz="4800" b="1" dirty="0">
                    <a:solidFill>
                      <a:srgbClr val="FFFF00"/>
                    </a:solidFill>
                    <a:latin typeface="Abadi" panose="020B0604020202020204" pitchFamily="34" charset="0"/>
                  </a:rPr>
                  <a:t>10</a:t>
                </a:r>
                <a:endParaRPr kumimoji="0" lang="pt-PT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27" name="Imagem 26">
              <a:extLst>
                <a:ext uri="{FF2B5EF4-FFF2-40B4-BE49-F238E27FC236}">
                  <a16:creationId xmlns:a16="http://schemas.microsoft.com/office/drawing/2014/main" id="{BA6FBF39-602C-4650-91EE-E751E9E46D6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35995" y="3624522"/>
              <a:ext cx="1716921" cy="15818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6069145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Nuvem 16">
            <a:extLst>
              <a:ext uri="{FF2B5EF4-FFF2-40B4-BE49-F238E27FC236}">
                <a16:creationId xmlns:a16="http://schemas.microsoft.com/office/drawing/2014/main" id="{9C7169E6-0BE4-4E41-8150-AB6ADE87D928}"/>
              </a:ext>
            </a:extLst>
          </p:cNvPr>
          <p:cNvSpPr/>
          <p:nvPr/>
        </p:nvSpPr>
        <p:spPr>
          <a:xfrm>
            <a:off x="4189863" y="131163"/>
            <a:ext cx="3411940" cy="2156669"/>
          </a:xfrm>
          <a:prstGeom prst="cloud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5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" panose="020B0604020202020204" pitchFamily="34" charset="0"/>
                <a:ea typeface="+mn-ea"/>
                <a:cs typeface="+mn-cs"/>
              </a:rPr>
              <a:t>10 x 4</a:t>
            </a:r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F209871C-F165-4367-94EB-F8DE0AFF617C}"/>
              </a:ext>
            </a:extLst>
          </p:cNvPr>
          <p:cNvGrpSpPr/>
          <p:nvPr/>
        </p:nvGrpSpPr>
        <p:grpSpPr>
          <a:xfrm>
            <a:off x="3905592" y="2213550"/>
            <a:ext cx="1960461" cy="2586193"/>
            <a:chOff x="8569520" y="4031685"/>
            <a:chExt cx="1960461" cy="2586193"/>
          </a:xfrm>
        </p:grpSpPr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89F26250-B7A8-4686-ADC6-1FF3403C71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8610464" y="4031685"/>
              <a:ext cx="1919517" cy="1581882"/>
            </a:xfrm>
            <a:prstGeom prst="rect">
              <a:avLst/>
            </a:prstGeom>
          </p:spPr>
        </p:pic>
        <p:pic>
          <p:nvPicPr>
            <p:cNvPr id="19" name="Imagem 18">
              <a:extLst>
                <a:ext uri="{FF2B5EF4-FFF2-40B4-BE49-F238E27FC236}">
                  <a16:creationId xmlns:a16="http://schemas.microsoft.com/office/drawing/2014/main" id="{4364C0A0-2FAF-4FD0-A0E2-5BB2855212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69520" y="5174312"/>
              <a:ext cx="1443566" cy="1443566"/>
            </a:xfrm>
            <a:prstGeom prst="rect">
              <a:avLst/>
            </a:prstGeom>
          </p:spPr>
        </p:pic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8982003D-3A00-415E-B373-1E0A69887773}"/>
                </a:ext>
              </a:extLst>
            </p:cNvPr>
            <p:cNvSpPr txBox="1"/>
            <p:nvPr/>
          </p:nvSpPr>
          <p:spPr>
            <a:xfrm>
              <a:off x="8815377" y="5546585"/>
              <a:ext cx="9895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PT" sz="4800" b="1" dirty="0">
                  <a:solidFill>
                    <a:srgbClr val="FFFF00"/>
                  </a:solidFill>
                  <a:latin typeface="Abadi" panose="020B0604020202020204" pitchFamily="34" charset="0"/>
                </a:rPr>
                <a:t>30</a:t>
              </a:r>
              <a:endParaRPr kumimoji="0" lang="pt-PT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badi" panose="020B0604020202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56092D72-2110-4D53-9621-7A790AAC8F8B}"/>
              </a:ext>
            </a:extLst>
          </p:cNvPr>
          <p:cNvGrpSpPr/>
          <p:nvPr/>
        </p:nvGrpSpPr>
        <p:grpSpPr>
          <a:xfrm flipH="1">
            <a:off x="8724861" y="1812006"/>
            <a:ext cx="2118809" cy="2829961"/>
            <a:chOff x="9201133" y="3716928"/>
            <a:chExt cx="2118809" cy="2829961"/>
          </a:xfrm>
        </p:grpSpPr>
        <p:pic>
          <p:nvPicPr>
            <p:cNvPr id="29" name="Imagem 28">
              <a:extLst>
                <a:ext uri="{FF2B5EF4-FFF2-40B4-BE49-F238E27FC236}">
                  <a16:creationId xmlns:a16="http://schemas.microsoft.com/office/drawing/2014/main" id="{05AB3188-B203-4102-9391-1FA6C1A857E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9201133" y="3716928"/>
              <a:ext cx="2118809" cy="1816122"/>
            </a:xfrm>
            <a:prstGeom prst="rect">
              <a:avLst/>
            </a:prstGeom>
          </p:spPr>
        </p:pic>
        <p:pic>
          <p:nvPicPr>
            <p:cNvPr id="30" name="Imagem 29">
              <a:extLst>
                <a:ext uri="{FF2B5EF4-FFF2-40B4-BE49-F238E27FC236}">
                  <a16:creationId xmlns:a16="http://schemas.microsoft.com/office/drawing/2014/main" id="{0237C002-67BB-4948-9012-0BF3D9299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201133" y="5102012"/>
              <a:ext cx="1438781" cy="1444877"/>
            </a:xfrm>
            <a:prstGeom prst="rect">
              <a:avLst/>
            </a:prstGeom>
          </p:spPr>
        </p:pic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7C0D08F3-7524-4173-A0D4-60E0857D4717}"/>
                </a:ext>
              </a:extLst>
            </p:cNvPr>
            <p:cNvSpPr txBox="1"/>
            <p:nvPr/>
          </p:nvSpPr>
          <p:spPr>
            <a:xfrm>
              <a:off x="9397462" y="5474940"/>
              <a:ext cx="9895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PT" sz="4800" b="1" dirty="0">
                  <a:solidFill>
                    <a:srgbClr val="FFFF00"/>
                  </a:solidFill>
                  <a:latin typeface="Abadi" panose="020B0604020202020204" pitchFamily="34" charset="0"/>
                </a:rPr>
                <a:t>50</a:t>
              </a:r>
              <a:endParaRPr kumimoji="0" lang="pt-PT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badi" panose="020B0604020202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2" name="Agrupar 1">
            <a:extLst>
              <a:ext uri="{FF2B5EF4-FFF2-40B4-BE49-F238E27FC236}">
                <a16:creationId xmlns:a16="http://schemas.microsoft.com/office/drawing/2014/main" id="{52DC3263-64AE-48B4-8AE1-7568075C087E}"/>
              </a:ext>
            </a:extLst>
          </p:cNvPr>
          <p:cNvGrpSpPr/>
          <p:nvPr/>
        </p:nvGrpSpPr>
        <p:grpSpPr>
          <a:xfrm>
            <a:off x="6347352" y="3828294"/>
            <a:ext cx="1921602" cy="2489421"/>
            <a:chOff x="1617537" y="2290907"/>
            <a:chExt cx="1921602" cy="2489421"/>
          </a:xfrm>
        </p:grpSpPr>
        <p:pic>
          <p:nvPicPr>
            <p:cNvPr id="24" name="Imagem 23">
              <a:extLst>
                <a:ext uri="{FF2B5EF4-FFF2-40B4-BE49-F238E27FC236}">
                  <a16:creationId xmlns:a16="http://schemas.microsoft.com/office/drawing/2014/main" id="{8C808E78-EEE9-4A17-9AD3-5225544BDDD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617537" y="2290907"/>
              <a:ext cx="1921602" cy="1519104"/>
            </a:xfrm>
            <a:prstGeom prst="rect">
              <a:avLst/>
            </a:prstGeom>
          </p:spPr>
        </p:pic>
        <p:pic>
          <p:nvPicPr>
            <p:cNvPr id="26" name="Imagem 25">
              <a:extLst>
                <a:ext uri="{FF2B5EF4-FFF2-40B4-BE49-F238E27FC236}">
                  <a16:creationId xmlns:a16="http://schemas.microsoft.com/office/drawing/2014/main" id="{00C940A1-AF3E-4E9B-A3BF-31E32B6DDF4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100358" y="3335451"/>
              <a:ext cx="1438781" cy="1444877"/>
            </a:xfrm>
            <a:prstGeom prst="rect">
              <a:avLst/>
            </a:prstGeom>
          </p:spPr>
        </p:pic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307D6736-E3BB-426A-B4FA-8472FDAEB82E}"/>
                </a:ext>
              </a:extLst>
            </p:cNvPr>
            <p:cNvSpPr txBox="1"/>
            <p:nvPr/>
          </p:nvSpPr>
          <p:spPr>
            <a:xfrm>
              <a:off x="2549580" y="3725526"/>
              <a:ext cx="9895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PT" sz="4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rPr>
                <a:t>4</a:t>
              </a:r>
              <a:endParaRPr kumimoji="0" lang="pt-PT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badi" panose="020B0604020202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3" name="Agrupar 2">
            <a:extLst>
              <a:ext uri="{FF2B5EF4-FFF2-40B4-BE49-F238E27FC236}">
                <a16:creationId xmlns:a16="http://schemas.microsoft.com/office/drawing/2014/main" id="{90D6379B-70FB-4A93-925B-CA54927CC6CF}"/>
              </a:ext>
            </a:extLst>
          </p:cNvPr>
          <p:cNvGrpSpPr/>
          <p:nvPr/>
        </p:nvGrpSpPr>
        <p:grpSpPr>
          <a:xfrm>
            <a:off x="868567" y="3437071"/>
            <a:ext cx="2038831" cy="2747088"/>
            <a:chOff x="6438740" y="1735871"/>
            <a:chExt cx="2038831" cy="2747088"/>
          </a:xfrm>
        </p:grpSpPr>
        <p:grpSp>
          <p:nvGrpSpPr>
            <p:cNvPr id="21" name="Agrupar 20">
              <a:extLst>
                <a:ext uri="{FF2B5EF4-FFF2-40B4-BE49-F238E27FC236}">
                  <a16:creationId xmlns:a16="http://schemas.microsoft.com/office/drawing/2014/main" id="{AEACF892-3ABA-4DEA-9D52-3B699E448933}"/>
                </a:ext>
              </a:extLst>
            </p:cNvPr>
            <p:cNvGrpSpPr/>
            <p:nvPr/>
          </p:nvGrpSpPr>
          <p:grpSpPr>
            <a:xfrm>
              <a:off x="7006709" y="3039393"/>
              <a:ext cx="1443566" cy="1443566"/>
              <a:chOff x="1662019" y="3388073"/>
              <a:chExt cx="1443566" cy="1443566"/>
            </a:xfrm>
          </p:grpSpPr>
          <p:pic>
            <p:nvPicPr>
              <p:cNvPr id="10" name="Imagem 9">
                <a:extLst>
                  <a:ext uri="{FF2B5EF4-FFF2-40B4-BE49-F238E27FC236}">
                    <a16:creationId xmlns:a16="http://schemas.microsoft.com/office/drawing/2014/main" id="{F6CA7A2D-6F3C-495E-B35A-8A3BA2F14E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62019" y="3388073"/>
                <a:ext cx="1443566" cy="1443566"/>
              </a:xfrm>
              <a:prstGeom prst="rect">
                <a:avLst/>
              </a:prstGeom>
            </p:spPr>
          </p:pic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B8A0E27A-48F0-4435-9975-52AC4074582B}"/>
                  </a:ext>
                </a:extLst>
              </p:cNvPr>
              <p:cNvSpPr txBox="1"/>
              <p:nvPr/>
            </p:nvSpPr>
            <p:spPr>
              <a:xfrm>
                <a:off x="1920066" y="3744582"/>
                <a:ext cx="9895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PT" sz="4800" b="1" dirty="0">
                    <a:solidFill>
                      <a:srgbClr val="FFFF00"/>
                    </a:solidFill>
                    <a:latin typeface="Abadi" panose="020B0604020202020204" pitchFamily="34" charset="0"/>
                  </a:rPr>
                  <a:t>40</a:t>
                </a:r>
                <a:endParaRPr kumimoji="0" lang="pt-PT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23" name="Imagem 22">
              <a:extLst>
                <a:ext uri="{FF2B5EF4-FFF2-40B4-BE49-F238E27FC236}">
                  <a16:creationId xmlns:a16="http://schemas.microsoft.com/office/drawing/2014/main" id="{9E4BD53F-D933-4075-9B14-7FF73C8615C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438740" y="1735871"/>
              <a:ext cx="2038831" cy="185548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3465465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Nuvem 16">
            <a:extLst>
              <a:ext uri="{FF2B5EF4-FFF2-40B4-BE49-F238E27FC236}">
                <a16:creationId xmlns:a16="http://schemas.microsoft.com/office/drawing/2014/main" id="{9C7169E6-0BE4-4E41-8150-AB6ADE87D928}"/>
              </a:ext>
            </a:extLst>
          </p:cNvPr>
          <p:cNvSpPr/>
          <p:nvPr/>
        </p:nvSpPr>
        <p:spPr>
          <a:xfrm>
            <a:off x="4189863" y="131163"/>
            <a:ext cx="3411940" cy="2156669"/>
          </a:xfrm>
          <a:prstGeom prst="cloud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6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" panose="020B0604020202020204" pitchFamily="34" charset="0"/>
                <a:ea typeface="+mn-ea"/>
                <a:cs typeface="+mn-cs"/>
              </a:rPr>
              <a:t>6 x 9</a:t>
            </a:r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F209871C-F165-4367-94EB-F8DE0AFF617C}"/>
              </a:ext>
            </a:extLst>
          </p:cNvPr>
          <p:cNvGrpSpPr/>
          <p:nvPr/>
        </p:nvGrpSpPr>
        <p:grpSpPr>
          <a:xfrm>
            <a:off x="3862971" y="3498985"/>
            <a:ext cx="1960461" cy="2586193"/>
            <a:chOff x="8569520" y="4031685"/>
            <a:chExt cx="1960461" cy="2586193"/>
          </a:xfrm>
        </p:grpSpPr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89F26250-B7A8-4686-ADC6-1FF3403C71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8610464" y="4031685"/>
              <a:ext cx="1919517" cy="1581882"/>
            </a:xfrm>
            <a:prstGeom prst="rect">
              <a:avLst/>
            </a:prstGeom>
          </p:spPr>
        </p:pic>
        <p:pic>
          <p:nvPicPr>
            <p:cNvPr id="19" name="Imagem 18">
              <a:extLst>
                <a:ext uri="{FF2B5EF4-FFF2-40B4-BE49-F238E27FC236}">
                  <a16:creationId xmlns:a16="http://schemas.microsoft.com/office/drawing/2014/main" id="{4364C0A0-2FAF-4FD0-A0E2-5BB2855212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69520" y="5174312"/>
              <a:ext cx="1443566" cy="1443566"/>
            </a:xfrm>
            <a:prstGeom prst="rect">
              <a:avLst/>
            </a:prstGeom>
          </p:spPr>
        </p:pic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8982003D-3A00-415E-B373-1E0A69887773}"/>
                </a:ext>
              </a:extLst>
            </p:cNvPr>
            <p:cNvSpPr txBox="1"/>
            <p:nvPr/>
          </p:nvSpPr>
          <p:spPr>
            <a:xfrm>
              <a:off x="8834231" y="5546585"/>
              <a:ext cx="9895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PT" sz="4800" b="1" dirty="0">
                  <a:solidFill>
                    <a:srgbClr val="FFFF00"/>
                  </a:solidFill>
                  <a:latin typeface="Abadi" panose="020B0604020202020204" pitchFamily="34" charset="0"/>
                </a:rPr>
                <a:t>54</a:t>
              </a:r>
              <a:endParaRPr kumimoji="0" lang="pt-PT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badi" panose="020B0604020202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2" name="Agrupar 1">
            <a:extLst>
              <a:ext uri="{FF2B5EF4-FFF2-40B4-BE49-F238E27FC236}">
                <a16:creationId xmlns:a16="http://schemas.microsoft.com/office/drawing/2014/main" id="{52DC3263-64AE-48B4-8AE1-7568075C087E}"/>
              </a:ext>
            </a:extLst>
          </p:cNvPr>
          <p:cNvGrpSpPr/>
          <p:nvPr/>
        </p:nvGrpSpPr>
        <p:grpSpPr>
          <a:xfrm>
            <a:off x="1129687" y="2436764"/>
            <a:ext cx="1921602" cy="2507098"/>
            <a:chOff x="2100358" y="2273230"/>
            <a:chExt cx="1921602" cy="2507098"/>
          </a:xfrm>
        </p:grpSpPr>
        <p:pic>
          <p:nvPicPr>
            <p:cNvPr id="24" name="Imagem 23">
              <a:extLst>
                <a:ext uri="{FF2B5EF4-FFF2-40B4-BE49-F238E27FC236}">
                  <a16:creationId xmlns:a16="http://schemas.microsoft.com/office/drawing/2014/main" id="{8C808E78-EEE9-4A17-9AD3-5225544BDDD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2100358" y="2273230"/>
              <a:ext cx="1921602" cy="1519104"/>
            </a:xfrm>
            <a:prstGeom prst="rect">
              <a:avLst/>
            </a:prstGeom>
          </p:spPr>
        </p:pic>
        <p:pic>
          <p:nvPicPr>
            <p:cNvPr id="26" name="Imagem 25">
              <a:extLst>
                <a:ext uri="{FF2B5EF4-FFF2-40B4-BE49-F238E27FC236}">
                  <a16:creationId xmlns:a16="http://schemas.microsoft.com/office/drawing/2014/main" id="{00C940A1-AF3E-4E9B-A3BF-31E32B6DDF4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100358" y="3335451"/>
              <a:ext cx="1438781" cy="1444877"/>
            </a:xfrm>
            <a:prstGeom prst="rect">
              <a:avLst/>
            </a:prstGeom>
          </p:spPr>
        </p:pic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307D6736-E3BB-426A-B4FA-8472FDAEB82E}"/>
                </a:ext>
              </a:extLst>
            </p:cNvPr>
            <p:cNvSpPr txBox="1"/>
            <p:nvPr/>
          </p:nvSpPr>
          <p:spPr>
            <a:xfrm>
              <a:off x="2372103" y="3708379"/>
              <a:ext cx="9895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PT" sz="4800" b="1" dirty="0">
                  <a:solidFill>
                    <a:srgbClr val="FFFF00"/>
                  </a:solidFill>
                  <a:latin typeface="Abadi" panose="020B0604020202020204" pitchFamily="34" charset="0"/>
                </a:rPr>
                <a:t>48</a:t>
              </a:r>
              <a:endParaRPr kumimoji="0" lang="pt-PT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badi" panose="020B0604020202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5" name="Agrupar 4">
            <a:extLst>
              <a:ext uri="{FF2B5EF4-FFF2-40B4-BE49-F238E27FC236}">
                <a16:creationId xmlns:a16="http://schemas.microsoft.com/office/drawing/2014/main" id="{66AAB99B-D328-4B1B-B30C-795C66AE9551}"/>
              </a:ext>
            </a:extLst>
          </p:cNvPr>
          <p:cNvGrpSpPr/>
          <p:nvPr/>
        </p:nvGrpSpPr>
        <p:grpSpPr>
          <a:xfrm>
            <a:off x="6500362" y="3616173"/>
            <a:ext cx="2027212" cy="2576334"/>
            <a:chOff x="8816458" y="2065633"/>
            <a:chExt cx="2027212" cy="2576334"/>
          </a:xfrm>
        </p:grpSpPr>
        <p:grpSp>
          <p:nvGrpSpPr>
            <p:cNvPr id="32" name="Agrupar 31">
              <a:extLst>
                <a:ext uri="{FF2B5EF4-FFF2-40B4-BE49-F238E27FC236}">
                  <a16:creationId xmlns:a16="http://schemas.microsoft.com/office/drawing/2014/main" id="{56092D72-2110-4D53-9621-7A790AAC8F8B}"/>
                </a:ext>
              </a:extLst>
            </p:cNvPr>
            <p:cNvGrpSpPr/>
            <p:nvPr/>
          </p:nvGrpSpPr>
          <p:grpSpPr>
            <a:xfrm flipH="1">
              <a:off x="9404889" y="3197090"/>
              <a:ext cx="1438781" cy="1444877"/>
              <a:chOff x="9201133" y="5102012"/>
              <a:chExt cx="1438781" cy="1444877"/>
            </a:xfrm>
          </p:grpSpPr>
          <p:pic>
            <p:nvPicPr>
              <p:cNvPr id="30" name="Imagem 29">
                <a:extLst>
                  <a:ext uri="{FF2B5EF4-FFF2-40B4-BE49-F238E27FC236}">
                    <a16:creationId xmlns:a16="http://schemas.microsoft.com/office/drawing/2014/main" id="{0237C002-67BB-4948-9012-0BF3D9299D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201133" y="5102012"/>
                <a:ext cx="1438781" cy="1444877"/>
              </a:xfrm>
              <a:prstGeom prst="rect">
                <a:avLst/>
              </a:prstGeom>
            </p:spPr>
          </p:pic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7C0D08F3-7524-4173-A0D4-60E0857D4717}"/>
                  </a:ext>
                </a:extLst>
              </p:cNvPr>
              <p:cNvSpPr txBox="1"/>
              <p:nvPr/>
            </p:nvSpPr>
            <p:spPr>
              <a:xfrm>
                <a:off x="9406889" y="5465513"/>
                <a:ext cx="9895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PT" sz="4800" b="1" dirty="0">
                    <a:solidFill>
                      <a:srgbClr val="FFFF00"/>
                    </a:solidFill>
                    <a:latin typeface="Abadi" panose="020B0604020202020204" pitchFamily="34" charset="0"/>
                  </a:rPr>
                  <a:t>64</a:t>
                </a:r>
                <a:endParaRPr kumimoji="0" lang="pt-PT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25" name="Imagem 24">
              <a:extLst>
                <a:ext uri="{FF2B5EF4-FFF2-40B4-BE49-F238E27FC236}">
                  <a16:creationId xmlns:a16="http://schemas.microsoft.com/office/drawing/2014/main" id="{87AD0682-B3BF-496D-A795-6321086B1EA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816458" y="2065633"/>
              <a:ext cx="1972620" cy="1624124"/>
            </a:xfrm>
            <a:prstGeom prst="rect">
              <a:avLst/>
            </a:prstGeom>
          </p:spPr>
        </p:pic>
      </p:grpSp>
      <p:grpSp>
        <p:nvGrpSpPr>
          <p:cNvPr id="4" name="Agrupar 3">
            <a:extLst>
              <a:ext uri="{FF2B5EF4-FFF2-40B4-BE49-F238E27FC236}">
                <a16:creationId xmlns:a16="http://schemas.microsoft.com/office/drawing/2014/main" id="{412D40AC-0B12-4FFA-A9A1-AACD0B98D96C}"/>
              </a:ext>
            </a:extLst>
          </p:cNvPr>
          <p:cNvGrpSpPr/>
          <p:nvPr/>
        </p:nvGrpSpPr>
        <p:grpSpPr>
          <a:xfrm>
            <a:off x="9017881" y="2436764"/>
            <a:ext cx="1844107" cy="2559637"/>
            <a:chOff x="1035995" y="3624522"/>
            <a:chExt cx="1844107" cy="2559637"/>
          </a:xfrm>
        </p:grpSpPr>
        <p:grpSp>
          <p:nvGrpSpPr>
            <p:cNvPr id="21" name="Agrupar 20">
              <a:extLst>
                <a:ext uri="{FF2B5EF4-FFF2-40B4-BE49-F238E27FC236}">
                  <a16:creationId xmlns:a16="http://schemas.microsoft.com/office/drawing/2014/main" id="{AEACF892-3ABA-4DEA-9D52-3B699E448933}"/>
                </a:ext>
              </a:extLst>
            </p:cNvPr>
            <p:cNvGrpSpPr/>
            <p:nvPr/>
          </p:nvGrpSpPr>
          <p:grpSpPr>
            <a:xfrm>
              <a:off x="1436536" y="4740593"/>
              <a:ext cx="1443566" cy="1443566"/>
              <a:chOff x="1662019" y="3388073"/>
              <a:chExt cx="1443566" cy="1443566"/>
            </a:xfrm>
          </p:grpSpPr>
          <p:pic>
            <p:nvPicPr>
              <p:cNvPr id="10" name="Imagem 9">
                <a:extLst>
                  <a:ext uri="{FF2B5EF4-FFF2-40B4-BE49-F238E27FC236}">
                    <a16:creationId xmlns:a16="http://schemas.microsoft.com/office/drawing/2014/main" id="{F6CA7A2D-6F3C-495E-B35A-8A3BA2F14E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62019" y="3388073"/>
                <a:ext cx="1443566" cy="1443566"/>
              </a:xfrm>
              <a:prstGeom prst="rect">
                <a:avLst/>
              </a:prstGeom>
            </p:spPr>
          </p:pic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B8A0E27A-48F0-4435-9975-52AC4074582B}"/>
                  </a:ext>
                </a:extLst>
              </p:cNvPr>
              <p:cNvSpPr txBox="1"/>
              <p:nvPr/>
            </p:nvSpPr>
            <p:spPr>
              <a:xfrm>
                <a:off x="1920066" y="3744582"/>
                <a:ext cx="9895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PT" sz="4800" b="1" dirty="0">
                    <a:solidFill>
                      <a:srgbClr val="FFFF00"/>
                    </a:solidFill>
                    <a:latin typeface="Abadi" panose="020B0604020202020204" pitchFamily="34" charset="0"/>
                  </a:rPr>
                  <a:t>72</a:t>
                </a:r>
                <a:endParaRPr kumimoji="0" lang="pt-PT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27" name="Imagem 26">
              <a:extLst>
                <a:ext uri="{FF2B5EF4-FFF2-40B4-BE49-F238E27FC236}">
                  <a16:creationId xmlns:a16="http://schemas.microsoft.com/office/drawing/2014/main" id="{BA6FBF39-602C-4650-91EE-E751E9E46D6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35995" y="3624522"/>
              <a:ext cx="1716921" cy="15818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80464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Agrupar 20">
            <a:extLst>
              <a:ext uri="{FF2B5EF4-FFF2-40B4-BE49-F238E27FC236}">
                <a16:creationId xmlns:a16="http://schemas.microsoft.com/office/drawing/2014/main" id="{AEACF892-3ABA-4DEA-9D52-3B699E448933}"/>
              </a:ext>
            </a:extLst>
          </p:cNvPr>
          <p:cNvGrpSpPr/>
          <p:nvPr/>
        </p:nvGrpSpPr>
        <p:grpSpPr>
          <a:xfrm>
            <a:off x="7006709" y="1989109"/>
            <a:ext cx="1845186" cy="2493850"/>
            <a:chOff x="1662019" y="2337789"/>
            <a:chExt cx="1845186" cy="2493850"/>
          </a:xfrm>
        </p:grpSpPr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60E1F213-56F1-4640-A634-D472FA5470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1762080" y="2337789"/>
              <a:ext cx="1745125" cy="1420083"/>
            </a:xfrm>
            <a:prstGeom prst="rect">
              <a:avLst/>
            </a:prstGeom>
          </p:spPr>
        </p:pic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F6CA7A2D-6F3C-495E-B35A-8A3BA2F14E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62019" y="3388073"/>
              <a:ext cx="1443566" cy="1443566"/>
            </a:xfrm>
            <a:prstGeom prst="rect">
              <a:avLst/>
            </a:prstGeom>
          </p:spPr>
        </p:pic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B8A0E27A-48F0-4435-9975-52AC4074582B}"/>
                </a:ext>
              </a:extLst>
            </p:cNvPr>
            <p:cNvSpPr txBox="1"/>
            <p:nvPr/>
          </p:nvSpPr>
          <p:spPr>
            <a:xfrm>
              <a:off x="1920066" y="3744582"/>
              <a:ext cx="9895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4800" b="1" dirty="0">
                  <a:solidFill>
                    <a:srgbClr val="FFFF00"/>
                  </a:solidFill>
                  <a:latin typeface="Abadi" panose="020B0604020202020204" pitchFamily="34" charset="0"/>
                </a:rPr>
                <a:t>21</a:t>
              </a:r>
              <a:endParaRPr lang="pt-PT" b="1" dirty="0">
                <a:solidFill>
                  <a:srgbClr val="FFFF00"/>
                </a:solidFill>
                <a:latin typeface="Abadi" panose="020B0604020202020204" pitchFamily="34" charset="0"/>
              </a:endParaRPr>
            </a:p>
          </p:txBody>
        </p:sp>
      </p:grpSp>
      <p:sp>
        <p:nvSpPr>
          <p:cNvPr id="17" name="Nuvem 16">
            <a:extLst>
              <a:ext uri="{FF2B5EF4-FFF2-40B4-BE49-F238E27FC236}">
                <a16:creationId xmlns:a16="http://schemas.microsoft.com/office/drawing/2014/main" id="{9C7169E6-0BE4-4E41-8150-AB6ADE87D928}"/>
              </a:ext>
            </a:extLst>
          </p:cNvPr>
          <p:cNvSpPr/>
          <p:nvPr/>
        </p:nvSpPr>
        <p:spPr>
          <a:xfrm>
            <a:off x="4189863" y="131163"/>
            <a:ext cx="3411940" cy="2156669"/>
          </a:xfrm>
          <a:prstGeom prst="cloud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6600" b="1" dirty="0">
                <a:solidFill>
                  <a:schemeClr val="tx1"/>
                </a:solidFill>
                <a:latin typeface="Abadi" panose="020B0604020202020204" pitchFamily="34" charset="0"/>
              </a:rPr>
              <a:t>7 x 2</a:t>
            </a:r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F209871C-F165-4367-94EB-F8DE0AFF617C}"/>
              </a:ext>
            </a:extLst>
          </p:cNvPr>
          <p:cNvGrpSpPr/>
          <p:nvPr/>
        </p:nvGrpSpPr>
        <p:grpSpPr>
          <a:xfrm>
            <a:off x="3935372" y="3651924"/>
            <a:ext cx="1960461" cy="2586193"/>
            <a:chOff x="8569520" y="4031685"/>
            <a:chExt cx="1960461" cy="2586193"/>
          </a:xfrm>
        </p:grpSpPr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89F26250-B7A8-4686-ADC6-1FF3403C71F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8610464" y="4031685"/>
              <a:ext cx="1919517" cy="1581882"/>
            </a:xfrm>
            <a:prstGeom prst="rect">
              <a:avLst/>
            </a:prstGeom>
          </p:spPr>
        </p:pic>
        <p:pic>
          <p:nvPicPr>
            <p:cNvPr id="19" name="Imagem 18">
              <a:extLst>
                <a:ext uri="{FF2B5EF4-FFF2-40B4-BE49-F238E27FC236}">
                  <a16:creationId xmlns:a16="http://schemas.microsoft.com/office/drawing/2014/main" id="{4364C0A0-2FAF-4FD0-A0E2-5BB2855212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69520" y="5174312"/>
              <a:ext cx="1443566" cy="1443566"/>
            </a:xfrm>
            <a:prstGeom prst="rect">
              <a:avLst/>
            </a:prstGeom>
          </p:spPr>
        </p:pic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8982003D-3A00-415E-B373-1E0A69887773}"/>
                </a:ext>
              </a:extLst>
            </p:cNvPr>
            <p:cNvSpPr txBox="1"/>
            <p:nvPr/>
          </p:nvSpPr>
          <p:spPr>
            <a:xfrm>
              <a:off x="9022767" y="5593719"/>
              <a:ext cx="9895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4800" b="1" dirty="0">
                  <a:solidFill>
                    <a:srgbClr val="FFFF00"/>
                  </a:solidFill>
                  <a:latin typeface="Abadi" panose="020B0604020202020204" pitchFamily="34" charset="0"/>
                </a:rPr>
                <a:t>7</a:t>
              </a:r>
              <a:endParaRPr lang="pt-PT" b="1" dirty="0">
                <a:solidFill>
                  <a:srgbClr val="FFFF00"/>
                </a:solidFill>
                <a:latin typeface="Abadi" panose="020B0604020202020204" pitchFamily="34" charset="0"/>
              </a:endParaRPr>
            </a:p>
          </p:txBody>
        </p:sp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56092D72-2110-4D53-9621-7A790AAC8F8B}"/>
              </a:ext>
            </a:extLst>
          </p:cNvPr>
          <p:cNvGrpSpPr/>
          <p:nvPr/>
        </p:nvGrpSpPr>
        <p:grpSpPr>
          <a:xfrm flipH="1">
            <a:off x="8851895" y="3535772"/>
            <a:ext cx="2118809" cy="2829961"/>
            <a:chOff x="9201133" y="3716928"/>
            <a:chExt cx="2118809" cy="2829961"/>
          </a:xfrm>
        </p:grpSpPr>
        <p:pic>
          <p:nvPicPr>
            <p:cNvPr id="29" name="Imagem 28">
              <a:extLst>
                <a:ext uri="{FF2B5EF4-FFF2-40B4-BE49-F238E27FC236}">
                  <a16:creationId xmlns:a16="http://schemas.microsoft.com/office/drawing/2014/main" id="{05AB3188-B203-4102-9391-1FA6C1A857E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9201133" y="3716928"/>
              <a:ext cx="2118809" cy="1816122"/>
            </a:xfrm>
            <a:prstGeom prst="rect">
              <a:avLst/>
            </a:prstGeom>
          </p:spPr>
        </p:pic>
        <p:pic>
          <p:nvPicPr>
            <p:cNvPr id="30" name="Imagem 29">
              <a:extLst>
                <a:ext uri="{FF2B5EF4-FFF2-40B4-BE49-F238E27FC236}">
                  <a16:creationId xmlns:a16="http://schemas.microsoft.com/office/drawing/2014/main" id="{0237C002-67BB-4948-9012-0BF3D9299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201133" y="5102012"/>
              <a:ext cx="1438781" cy="1444877"/>
            </a:xfrm>
            <a:prstGeom prst="rect">
              <a:avLst/>
            </a:prstGeom>
          </p:spPr>
        </p:pic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7C0D08F3-7524-4173-A0D4-60E0857D4717}"/>
                </a:ext>
              </a:extLst>
            </p:cNvPr>
            <p:cNvSpPr txBox="1"/>
            <p:nvPr/>
          </p:nvSpPr>
          <p:spPr>
            <a:xfrm>
              <a:off x="9406889" y="5484367"/>
              <a:ext cx="9895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4800" b="1" dirty="0">
                  <a:solidFill>
                    <a:srgbClr val="FFFF00"/>
                  </a:solidFill>
                  <a:latin typeface="Abadi" panose="020B0604020202020204" pitchFamily="34" charset="0"/>
                </a:rPr>
                <a:t>16</a:t>
              </a:r>
              <a:endParaRPr lang="pt-PT" b="1" dirty="0">
                <a:solidFill>
                  <a:srgbClr val="FFFF00"/>
                </a:solidFill>
                <a:latin typeface="Abadi" panose="020B0604020202020204" pitchFamily="34" charset="0"/>
              </a:endParaRPr>
            </a:p>
          </p:txBody>
        </p:sp>
      </p:grpSp>
      <p:grpSp>
        <p:nvGrpSpPr>
          <p:cNvPr id="2" name="Agrupar 1">
            <a:extLst>
              <a:ext uri="{FF2B5EF4-FFF2-40B4-BE49-F238E27FC236}">
                <a16:creationId xmlns:a16="http://schemas.microsoft.com/office/drawing/2014/main" id="{52DC3263-64AE-48B4-8AE1-7568075C087E}"/>
              </a:ext>
            </a:extLst>
          </p:cNvPr>
          <p:cNvGrpSpPr/>
          <p:nvPr/>
        </p:nvGrpSpPr>
        <p:grpSpPr>
          <a:xfrm>
            <a:off x="1308687" y="2184289"/>
            <a:ext cx="1921602" cy="2489421"/>
            <a:chOff x="1617537" y="2290907"/>
            <a:chExt cx="1921602" cy="2489421"/>
          </a:xfrm>
        </p:grpSpPr>
        <p:pic>
          <p:nvPicPr>
            <p:cNvPr id="24" name="Imagem 23">
              <a:extLst>
                <a:ext uri="{FF2B5EF4-FFF2-40B4-BE49-F238E27FC236}">
                  <a16:creationId xmlns:a16="http://schemas.microsoft.com/office/drawing/2014/main" id="{8C808E78-EEE9-4A17-9AD3-5225544BDDD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617537" y="2290907"/>
              <a:ext cx="1921602" cy="1519104"/>
            </a:xfrm>
            <a:prstGeom prst="rect">
              <a:avLst/>
            </a:prstGeom>
          </p:spPr>
        </p:pic>
        <p:pic>
          <p:nvPicPr>
            <p:cNvPr id="26" name="Imagem 25">
              <a:extLst>
                <a:ext uri="{FF2B5EF4-FFF2-40B4-BE49-F238E27FC236}">
                  <a16:creationId xmlns:a16="http://schemas.microsoft.com/office/drawing/2014/main" id="{00C940A1-AF3E-4E9B-A3BF-31E32B6DDF4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00358" y="3335451"/>
              <a:ext cx="1438781" cy="1444877"/>
            </a:xfrm>
            <a:prstGeom prst="rect">
              <a:avLst/>
            </a:prstGeom>
          </p:spPr>
        </p:pic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307D6736-E3BB-426A-B4FA-8472FDAEB82E}"/>
                </a:ext>
              </a:extLst>
            </p:cNvPr>
            <p:cNvSpPr txBox="1"/>
            <p:nvPr/>
          </p:nvSpPr>
          <p:spPr>
            <a:xfrm>
              <a:off x="2343822" y="3708379"/>
              <a:ext cx="9895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4800" b="1" dirty="0">
                  <a:solidFill>
                    <a:srgbClr val="FFFF00"/>
                  </a:solidFill>
                  <a:latin typeface="Abadi" panose="020B0604020202020204" pitchFamily="34" charset="0"/>
                </a:rPr>
                <a:t>14</a:t>
              </a:r>
              <a:endParaRPr lang="pt-PT" b="1" dirty="0">
                <a:solidFill>
                  <a:srgbClr val="FFFF00"/>
                </a:solidFill>
                <a:latin typeface="Abadi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321183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Agrupar 20">
            <a:extLst>
              <a:ext uri="{FF2B5EF4-FFF2-40B4-BE49-F238E27FC236}">
                <a16:creationId xmlns:a16="http://schemas.microsoft.com/office/drawing/2014/main" id="{AEACF892-3ABA-4DEA-9D52-3B699E448933}"/>
              </a:ext>
            </a:extLst>
          </p:cNvPr>
          <p:cNvGrpSpPr/>
          <p:nvPr/>
        </p:nvGrpSpPr>
        <p:grpSpPr>
          <a:xfrm>
            <a:off x="1243463" y="2296845"/>
            <a:ext cx="1862122" cy="2534794"/>
            <a:chOff x="1243463" y="2296845"/>
            <a:chExt cx="1862122" cy="2534794"/>
          </a:xfrm>
        </p:grpSpPr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60E1F213-56F1-4640-A634-D472FA5470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243463" y="2296845"/>
              <a:ext cx="1745125" cy="1420083"/>
            </a:xfrm>
            <a:prstGeom prst="rect">
              <a:avLst/>
            </a:prstGeom>
          </p:spPr>
        </p:pic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F6CA7A2D-6F3C-495E-B35A-8A3BA2F14E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62019" y="3388073"/>
              <a:ext cx="1443566" cy="1443566"/>
            </a:xfrm>
            <a:prstGeom prst="rect">
              <a:avLst/>
            </a:prstGeom>
          </p:spPr>
        </p:pic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B8A0E27A-48F0-4435-9975-52AC4074582B}"/>
                </a:ext>
              </a:extLst>
            </p:cNvPr>
            <p:cNvSpPr txBox="1"/>
            <p:nvPr/>
          </p:nvSpPr>
          <p:spPr>
            <a:xfrm>
              <a:off x="1920066" y="3744582"/>
              <a:ext cx="9895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4800" b="1" dirty="0">
                  <a:solidFill>
                    <a:srgbClr val="FFFF00"/>
                  </a:solidFill>
                  <a:latin typeface="Abadi" panose="020B0604020202020204" pitchFamily="34" charset="0"/>
                </a:rPr>
                <a:t>28</a:t>
              </a:r>
              <a:endParaRPr lang="pt-PT" b="1" dirty="0">
                <a:solidFill>
                  <a:srgbClr val="FFFF00"/>
                </a:solidFill>
                <a:latin typeface="Abadi" panose="020B0604020202020204" pitchFamily="34" charset="0"/>
              </a:endParaRPr>
            </a:p>
          </p:txBody>
        </p:sp>
      </p:grpSp>
      <p:sp>
        <p:nvSpPr>
          <p:cNvPr id="17" name="Nuvem 16">
            <a:extLst>
              <a:ext uri="{FF2B5EF4-FFF2-40B4-BE49-F238E27FC236}">
                <a16:creationId xmlns:a16="http://schemas.microsoft.com/office/drawing/2014/main" id="{9C7169E6-0BE4-4E41-8150-AB6ADE87D928}"/>
              </a:ext>
            </a:extLst>
          </p:cNvPr>
          <p:cNvSpPr/>
          <p:nvPr/>
        </p:nvSpPr>
        <p:spPr>
          <a:xfrm>
            <a:off x="4189863" y="131163"/>
            <a:ext cx="3411940" cy="2156669"/>
          </a:xfrm>
          <a:prstGeom prst="cloud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6600" b="1" dirty="0">
                <a:solidFill>
                  <a:schemeClr val="tx1"/>
                </a:solidFill>
                <a:latin typeface="Abadi" panose="020B0604020202020204" pitchFamily="34" charset="0"/>
              </a:rPr>
              <a:t>8 x 4</a:t>
            </a:r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F209871C-F165-4367-94EB-F8DE0AFF617C}"/>
              </a:ext>
            </a:extLst>
          </p:cNvPr>
          <p:cNvGrpSpPr/>
          <p:nvPr/>
        </p:nvGrpSpPr>
        <p:grpSpPr>
          <a:xfrm>
            <a:off x="4105153" y="3716928"/>
            <a:ext cx="1960461" cy="2586193"/>
            <a:chOff x="8569520" y="4031685"/>
            <a:chExt cx="1960461" cy="2586193"/>
          </a:xfrm>
        </p:grpSpPr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89F26250-B7A8-4686-ADC6-1FF3403C71F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8610464" y="4031685"/>
              <a:ext cx="1919517" cy="1581882"/>
            </a:xfrm>
            <a:prstGeom prst="rect">
              <a:avLst/>
            </a:prstGeom>
          </p:spPr>
        </p:pic>
        <p:pic>
          <p:nvPicPr>
            <p:cNvPr id="19" name="Imagem 18">
              <a:extLst>
                <a:ext uri="{FF2B5EF4-FFF2-40B4-BE49-F238E27FC236}">
                  <a16:creationId xmlns:a16="http://schemas.microsoft.com/office/drawing/2014/main" id="{4364C0A0-2FAF-4FD0-A0E2-5BB2855212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69520" y="5174312"/>
              <a:ext cx="1443566" cy="1443566"/>
            </a:xfrm>
            <a:prstGeom prst="rect">
              <a:avLst/>
            </a:prstGeom>
          </p:spPr>
        </p:pic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8982003D-3A00-415E-B373-1E0A69887773}"/>
                </a:ext>
              </a:extLst>
            </p:cNvPr>
            <p:cNvSpPr txBox="1"/>
            <p:nvPr/>
          </p:nvSpPr>
          <p:spPr>
            <a:xfrm>
              <a:off x="8843658" y="5556012"/>
              <a:ext cx="9895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4800" b="1" dirty="0">
                  <a:solidFill>
                    <a:srgbClr val="FFFF00"/>
                  </a:solidFill>
                  <a:latin typeface="Abadi" panose="020B0604020202020204" pitchFamily="34" charset="0"/>
                </a:rPr>
                <a:t>36</a:t>
              </a:r>
              <a:endParaRPr lang="pt-PT" b="1" dirty="0">
                <a:solidFill>
                  <a:srgbClr val="FFFF00"/>
                </a:solidFill>
                <a:latin typeface="Abadi" panose="020B0604020202020204" pitchFamily="34" charset="0"/>
              </a:endParaRP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0CCD7F6A-87F5-46D7-9617-944E543B1205}"/>
              </a:ext>
            </a:extLst>
          </p:cNvPr>
          <p:cNvGrpSpPr/>
          <p:nvPr/>
        </p:nvGrpSpPr>
        <p:grpSpPr>
          <a:xfrm>
            <a:off x="6641002" y="2321014"/>
            <a:ext cx="1922035" cy="2510625"/>
            <a:chOff x="6641002" y="2321014"/>
            <a:chExt cx="1922035" cy="2510625"/>
          </a:xfrm>
        </p:grpSpPr>
        <p:pic>
          <p:nvPicPr>
            <p:cNvPr id="23" name="Imagem 22">
              <a:extLst>
                <a:ext uri="{FF2B5EF4-FFF2-40B4-BE49-F238E27FC236}">
                  <a16:creationId xmlns:a16="http://schemas.microsoft.com/office/drawing/2014/main" id="{CA359351-0EF4-45AE-BF39-AEE039B4910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641002" y="2321014"/>
              <a:ext cx="1921602" cy="1519104"/>
            </a:xfrm>
            <a:prstGeom prst="rect">
              <a:avLst/>
            </a:prstGeom>
          </p:spPr>
        </p:pic>
        <p:pic>
          <p:nvPicPr>
            <p:cNvPr id="25" name="Imagem 24">
              <a:extLst>
                <a:ext uri="{FF2B5EF4-FFF2-40B4-BE49-F238E27FC236}">
                  <a16:creationId xmlns:a16="http://schemas.microsoft.com/office/drawing/2014/main" id="{C590527B-E661-42A6-9196-AEA84DEA084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124256" y="3386762"/>
              <a:ext cx="1438781" cy="1444877"/>
            </a:xfrm>
            <a:prstGeom prst="rect">
              <a:avLst/>
            </a:prstGeom>
          </p:spPr>
        </p:pic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02538C04-3E2B-451F-BBEC-38E7F04B311C}"/>
                </a:ext>
              </a:extLst>
            </p:cNvPr>
            <p:cNvSpPr txBox="1"/>
            <p:nvPr/>
          </p:nvSpPr>
          <p:spPr>
            <a:xfrm>
              <a:off x="7342491" y="3744849"/>
              <a:ext cx="9895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4800" b="1" dirty="0">
                  <a:solidFill>
                    <a:srgbClr val="FFFF00"/>
                  </a:solidFill>
                  <a:latin typeface="Abadi" panose="020B0604020202020204" pitchFamily="34" charset="0"/>
                </a:rPr>
                <a:t>24</a:t>
              </a:r>
              <a:endParaRPr lang="pt-PT" b="1" dirty="0">
                <a:solidFill>
                  <a:srgbClr val="FFFF00"/>
                </a:solidFill>
                <a:latin typeface="Abadi" panose="020B0604020202020204" pitchFamily="34" charset="0"/>
              </a:endParaRPr>
            </a:p>
          </p:txBody>
        </p:sp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56092D72-2110-4D53-9621-7A790AAC8F8B}"/>
              </a:ext>
            </a:extLst>
          </p:cNvPr>
          <p:cNvGrpSpPr/>
          <p:nvPr/>
        </p:nvGrpSpPr>
        <p:grpSpPr>
          <a:xfrm>
            <a:off x="9201133" y="3716928"/>
            <a:ext cx="2118809" cy="2829961"/>
            <a:chOff x="9201133" y="3716928"/>
            <a:chExt cx="2118809" cy="2829961"/>
          </a:xfrm>
        </p:grpSpPr>
        <p:pic>
          <p:nvPicPr>
            <p:cNvPr id="29" name="Imagem 28">
              <a:extLst>
                <a:ext uri="{FF2B5EF4-FFF2-40B4-BE49-F238E27FC236}">
                  <a16:creationId xmlns:a16="http://schemas.microsoft.com/office/drawing/2014/main" id="{05AB3188-B203-4102-9391-1FA6C1A857E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9201133" y="3716928"/>
              <a:ext cx="2118809" cy="1816122"/>
            </a:xfrm>
            <a:prstGeom prst="rect">
              <a:avLst/>
            </a:prstGeom>
          </p:spPr>
        </p:pic>
        <p:pic>
          <p:nvPicPr>
            <p:cNvPr id="30" name="Imagem 29">
              <a:extLst>
                <a:ext uri="{FF2B5EF4-FFF2-40B4-BE49-F238E27FC236}">
                  <a16:creationId xmlns:a16="http://schemas.microsoft.com/office/drawing/2014/main" id="{0237C002-67BB-4948-9012-0BF3D9299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201133" y="5102012"/>
              <a:ext cx="1438781" cy="1444877"/>
            </a:xfrm>
            <a:prstGeom prst="rect">
              <a:avLst/>
            </a:prstGeom>
          </p:spPr>
        </p:pic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7C0D08F3-7524-4173-A0D4-60E0857D4717}"/>
                </a:ext>
              </a:extLst>
            </p:cNvPr>
            <p:cNvSpPr txBox="1"/>
            <p:nvPr/>
          </p:nvSpPr>
          <p:spPr>
            <a:xfrm>
              <a:off x="9454024" y="5465513"/>
              <a:ext cx="9895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4800" b="1" dirty="0">
                  <a:solidFill>
                    <a:srgbClr val="FFFF00"/>
                  </a:solidFill>
                  <a:latin typeface="Abadi" panose="020B0604020202020204" pitchFamily="34" charset="0"/>
                </a:rPr>
                <a:t>32</a:t>
              </a:r>
              <a:endParaRPr lang="pt-PT" b="1" dirty="0">
                <a:solidFill>
                  <a:srgbClr val="FFFF00"/>
                </a:solidFill>
                <a:latin typeface="Abadi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72472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Nuvem 16">
            <a:extLst>
              <a:ext uri="{FF2B5EF4-FFF2-40B4-BE49-F238E27FC236}">
                <a16:creationId xmlns:a16="http://schemas.microsoft.com/office/drawing/2014/main" id="{9C7169E6-0BE4-4E41-8150-AB6ADE87D928}"/>
              </a:ext>
            </a:extLst>
          </p:cNvPr>
          <p:cNvSpPr/>
          <p:nvPr/>
        </p:nvSpPr>
        <p:spPr>
          <a:xfrm>
            <a:off x="4189863" y="131163"/>
            <a:ext cx="3411940" cy="2156669"/>
          </a:xfrm>
          <a:prstGeom prst="cloud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6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" panose="020B0604020202020204" pitchFamily="34" charset="0"/>
                <a:ea typeface="+mn-ea"/>
                <a:cs typeface="+mn-cs"/>
              </a:rPr>
              <a:t>8 x 2</a:t>
            </a: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D533B01C-D4DE-4ACF-89E4-4DC7E44A9A53}"/>
              </a:ext>
            </a:extLst>
          </p:cNvPr>
          <p:cNvGrpSpPr/>
          <p:nvPr/>
        </p:nvGrpSpPr>
        <p:grpSpPr>
          <a:xfrm>
            <a:off x="833241" y="3868870"/>
            <a:ext cx="1923233" cy="2480042"/>
            <a:chOff x="500152" y="3633660"/>
            <a:chExt cx="1923233" cy="2480042"/>
          </a:xfrm>
        </p:grpSpPr>
        <p:grpSp>
          <p:nvGrpSpPr>
            <p:cNvPr id="2" name="Agrupar 1">
              <a:extLst>
                <a:ext uri="{FF2B5EF4-FFF2-40B4-BE49-F238E27FC236}">
                  <a16:creationId xmlns:a16="http://schemas.microsoft.com/office/drawing/2014/main" id="{52DC3263-64AE-48B4-8AE1-7568075C087E}"/>
                </a:ext>
              </a:extLst>
            </p:cNvPr>
            <p:cNvGrpSpPr/>
            <p:nvPr/>
          </p:nvGrpSpPr>
          <p:grpSpPr>
            <a:xfrm>
              <a:off x="982973" y="4668825"/>
              <a:ext cx="1440412" cy="1444877"/>
              <a:chOff x="2100358" y="3335451"/>
              <a:chExt cx="1440412" cy="1444877"/>
            </a:xfrm>
          </p:grpSpPr>
          <p:pic>
            <p:nvPicPr>
              <p:cNvPr id="26" name="Imagem 25">
                <a:extLst>
                  <a:ext uri="{FF2B5EF4-FFF2-40B4-BE49-F238E27FC236}">
                    <a16:creationId xmlns:a16="http://schemas.microsoft.com/office/drawing/2014/main" id="{00C940A1-AF3E-4E9B-A3BF-31E32B6DDF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100358" y="3335451"/>
                <a:ext cx="1438781" cy="1444877"/>
              </a:xfrm>
              <a:prstGeom prst="rect">
                <a:avLst/>
              </a:prstGeom>
            </p:spPr>
          </p:pic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307D6736-E3BB-426A-B4FA-8472FDAEB82E}"/>
                  </a:ext>
                </a:extLst>
              </p:cNvPr>
              <p:cNvSpPr txBox="1"/>
              <p:nvPr/>
            </p:nvSpPr>
            <p:spPr>
              <a:xfrm>
                <a:off x="2551211" y="3717805"/>
                <a:ext cx="9895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PT" sz="4800" b="1" dirty="0">
                    <a:solidFill>
                      <a:srgbClr val="FFFF00"/>
                    </a:solidFill>
                    <a:latin typeface="Abadi" panose="020B0604020202020204" pitchFamily="34" charset="0"/>
                  </a:rPr>
                  <a:t>8</a:t>
                </a:r>
                <a:endParaRPr kumimoji="0" lang="pt-PT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23" name="Imagem 22">
              <a:extLst>
                <a:ext uri="{FF2B5EF4-FFF2-40B4-BE49-F238E27FC236}">
                  <a16:creationId xmlns:a16="http://schemas.microsoft.com/office/drawing/2014/main" id="{65F513EE-28CC-44F6-8BCB-3CDB989661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00152" y="3633660"/>
              <a:ext cx="1921602" cy="1519104"/>
            </a:xfrm>
            <a:prstGeom prst="rect">
              <a:avLst/>
            </a:prstGeom>
          </p:spPr>
        </p:pic>
      </p:grpSp>
      <p:grpSp>
        <p:nvGrpSpPr>
          <p:cNvPr id="7" name="Agrupar 6">
            <a:extLst>
              <a:ext uri="{FF2B5EF4-FFF2-40B4-BE49-F238E27FC236}">
                <a16:creationId xmlns:a16="http://schemas.microsoft.com/office/drawing/2014/main" id="{7BA6D77B-219E-4D03-A2D2-D0B6B4956D2B}"/>
              </a:ext>
            </a:extLst>
          </p:cNvPr>
          <p:cNvGrpSpPr/>
          <p:nvPr/>
        </p:nvGrpSpPr>
        <p:grpSpPr>
          <a:xfrm>
            <a:off x="6215155" y="2112860"/>
            <a:ext cx="1912678" cy="2522178"/>
            <a:chOff x="6323096" y="3008972"/>
            <a:chExt cx="1912678" cy="2522178"/>
          </a:xfrm>
        </p:grpSpPr>
        <p:grpSp>
          <p:nvGrpSpPr>
            <p:cNvPr id="32" name="Agrupar 31">
              <a:extLst>
                <a:ext uri="{FF2B5EF4-FFF2-40B4-BE49-F238E27FC236}">
                  <a16:creationId xmlns:a16="http://schemas.microsoft.com/office/drawing/2014/main" id="{56092D72-2110-4D53-9621-7A790AAC8F8B}"/>
                </a:ext>
              </a:extLst>
            </p:cNvPr>
            <p:cNvGrpSpPr/>
            <p:nvPr/>
          </p:nvGrpSpPr>
          <p:grpSpPr>
            <a:xfrm flipH="1">
              <a:off x="6796993" y="4086273"/>
              <a:ext cx="1438781" cy="1444877"/>
              <a:chOff x="9201133" y="5102012"/>
              <a:chExt cx="1438781" cy="1444877"/>
            </a:xfrm>
          </p:grpSpPr>
          <p:pic>
            <p:nvPicPr>
              <p:cNvPr id="30" name="Imagem 29">
                <a:extLst>
                  <a:ext uri="{FF2B5EF4-FFF2-40B4-BE49-F238E27FC236}">
                    <a16:creationId xmlns:a16="http://schemas.microsoft.com/office/drawing/2014/main" id="{0237C002-67BB-4948-9012-0BF3D9299D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201133" y="5102012"/>
                <a:ext cx="1438781" cy="1444877"/>
              </a:xfrm>
              <a:prstGeom prst="rect">
                <a:avLst/>
              </a:prstGeom>
            </p:spPr>
          </p:pic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7C0D08F3-7524-4173-A0D4-60E0857D4717}"/>
                  </a:ext>
                </a:extLst>
              </p:cNvPr>
              <p:cNvSpPr txBox="1"/>
              <p:nvPr/>
            </p:nvSpPr>
            <p:spPr>
              <a:xfrm>
                <a:off x="9397462" y="5493794"/>
                <a:ext cx="9895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PT" sz="4800" b="1" dirty="0">
                    <a:solidFill>
                      <a:srgbClr val="FFFF00"/>
                    </a:solidFill>
                    <a:latin typeface="Abadi" panose="020B0604020202020204" pitchFamily="34" charset="0"/>
                  </a:rPr>
                  <a:t>10</a:t>
                </a:r>
                <a:endParaRPr kumimoji="0" lang="pt-PT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28" name="Imagem 27">
              <a:extLst>
                <a:ext uri="{FF2B5EF4-FFF2-40B4-BE49-F238E27FC236}">
                  <a16:creationId xmlns:a16="http://schemas.microsoft.com/office/drawing/2014/main" id="{B334CC30-27ED-4B28-A47F-CD03AB80857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323096" y="3008972"/>
              <a:ext cx="1861862" cy="1534368"/>
            </a:xfrm>
            <a:prstGeom prst="rect">
              <a:avLst/>
            </a:prstGeom>
          </p:spPr>
        </p:pic>
      </p:grpSp>
      <p:grpSp>
        <p:nvGrpSpPr>
          <p:cNvPr id="6" name="Agrupar 5">
            <a:extLst>
              <a:ext uri="{FF2B5EF4-FFF2-40B4-BE49-F238E27FC236}">
                <a16:creationId xmlns:a16="http://schemas.microsoft.com/office/drawing/2014/main" id="{070214DD-16A9-4DB6-AD37-D2A60C2E4429}"/>
              </a:ext>
            </a:extLst>
          </p:cNvPr>
          <p:cNvGrpSpPr/>
          <p:nvPr/>
        </p:nvGrpSpPr>
        <p:grpSpPr>
          <a:xfrm>
            <a:off x="3601462" y="2499090"/>
            <a:ext cx="2016983" cy="2631000"/>
            <a:chOff x="3976824" y="2534111"/>
            <a:chExt cx="2016983" cy="2631000"/>
          </a:xfrm>
        </p:grpSpPr>
        <p:grpSp>
          <p:nvGrpSpPr>
            <p:cNvPr id="22" name="Agrupar 21">
              <a:extLst>
                <a:ext uri="{FF2B5EF4-FFF2-40B4-BE49-F238E27FC236}">
                  <a16:creationId xmlns:a16="http://schemas.microsoft.com/office/drawing/2014/main" id="{F209871C-F165-4367-94EB-F8DE0AFF617C}"/>
                </a:ext>
              </a:extLst>
            </p:cNvPr>
            <p:cNvGrpSpPr/>
            <p:nvPr/>
          </p:nvGrpSpPr>
          <p:grpSpPr>
            <a:xfrm>
              <a:off x="3976824" y="3721545"/>
              <a:ext cx="1443566" cy="1443566"/>
              <a:chOff x="8569520" y="5174312"/>
              <a:chExt cx="1443566" cy="1443566"/>
            </a:xfrm>
          </p:grpSpPr>
          <p:pic>
            <p:nvPicPr>
              <p:cNvPr id="19" name="Imagem 18">
                <a:extLst>
                  <a:ext uri="{FF2B5EF4-FFF2-40B4-BE49-F238E27FC236}">
                    <a16:creationId xmlns:a16="http://schemas.microsoft.com/office/drawing/2014/main" id="{4364C0A0-2FAF-4FD0-A0E2-5BB2855212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569520" y="5174312"/>
                <a:ext cx="1443566" cy="1443566"/>
              </a:xfrm>
              <a:prstGeom prst="rect">
                <a:avLst/>
              </a:prstGeom>
            </p:spPr>
          </p:pic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8982003D-3A00-415E-B373-1E0A69887773}"/>
                  </a:ext>
                </a:extLst>
              </p:cNvPr>
              <p:cNvSpPr txBox="1"/>
              <p:nvPr/>
            </p:nvSpPr>
            <p:spPr>
              <a:xfrm>
                <a:off x="8805950" y="5556012"/>
                <a:ext cx="9895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PT" sz="4800" b="1" dirty="0">
                    <a:solidFill>
                      <a:srgbClr val="FFFF00"/>
                    </a:solidFill>
                    <a:latin typeface="Abadi" panose="020B0604020202020204" pitchFamily="34" charset="0"/>
                  </a:rPr>
                  <a:t>18</a:t>
                </a:r>
                <a:endParaRPr kumimoji="0" lang="pt-PT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29" name="Imagem 28">
              <a:extLst>
                <a:ext uri="{FF2B5EF4-FFF2-40B4-BE49-F238E27FC236}">
                  <a16:creationId xmlns:a16="http://schemas.microsoft.com/office/drawing/2014/main" id="{163BDF71-89CD-48BD-BA47-1E7B03EAF0E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4162962" y="2534111"/>
              <a:ext cx="1830845" cy="1686846"/>
            </a:xfrm>
            <a:prstGeom prst="rect">
              <a:avLst/>
            </a:prstGeom>
          </p:spPr>
        </p:pic>
      </p:grpSp>
      <p:grpSp>
        <p:nvGrpSpPr>
          <p:cNvPr id="8" name="Agrupar 7">
            <a:extLst>
              <a:ext uri="{FF2B5EF4-FFF2-40B4-BE49-F238E27FC236}">
                <a16:creationId xmlns:a16="http://schemas.microsoft.com/office/drawing/2014/main" id="{776B7386-7FE1-4A43-AD74-5049692D763C}"/>
              </a:ext>
            </a:extLst>
          </p:cNvPr>
          <p:cNvGrpSpPr/>
          <p:nvPr/>
        </p:nvGrpSpPr>
        <p:grpSpPr>
          <a:xfrm>
            <a:off x="9198440" y="3413521"/>
            <a:ext cx="1824650" cy="2581201"/>
            <a:chOff x="8883397" y="3671732"/>
            <a:chExt cx="1824650" cy="2581201"/>
          </a:xfrm>
        </p:grpSpPr>
        <p:grpSp>
          <p:nvGrpSpPr>
            <p:cNvPr id="21" name="Agrupar 20">
              <a:extLst>
                <a:ext uri="{FF2B5EF4-FFF2-40B4-BE49-F238E27FC236}">
                  <a16:creationId xmlns:a16="http://schemas.microsoft.com/office/drawing/2014/main" id="{AEACF892-3ABA-4DEA-9D52-3B699E448933}"/>
                </a:ext>
              </a:extLst>
            </p:cNvPr>
            <p:cNvGrpSpPr/>
            <p:nvPr/>
          </p:nvGrpSpPr>
          <p:grpSpPr>
            <a:xfrm>
              <a:off x="9264481" y="4809367"/>
              <a:ext cx="1443566" cy="1443566"/>
              <a:chOff x="1662019" y="3388073"/>
              <a:chExt cx="1443566" cy="1443566"/>
            </a:xfrm>
          </p:grpSpPr>
          <p:pic>
            <p:nvPicPr>
              <p:cNvPr id="10" name="Imagem 9">
                <a:extLst>
                  <a:ext uri="{FF2B5EF4-FFF2-40B4-BE49-F238E27FC236}">
                    <a16:creationId xmlns:a16="http://schemas.microsoft.com/office/drawing/2014/main" id="{F6CA7A2D-6F3C-495E-B35A-8A3BA2F14E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62019" y="3388073"/>
                <a:ext cx="1443566" cy="1443566"/>
              </a:xfrm>
              <a:prstGeom prst="rect">
                <a:avLst/>
              </a:prstGeom>
            </p:spPr>
          </p:pic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B8A0E27A-48F0-4435-9975-52AC4074582B}"/>
                  </a:ext>
                </a:extLst>
              </p:cNvPr>
              <p:cNvSpPr txBox="1"/>
              <p:nvPr/>
            </p:nvSpPr>
            <p:spPr>
              <a:xfrm>
                <a:off x="1910639" y="3772863"/>
                <a:ext cx="9895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PT" sz="4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00"/>
                    </a:solidFill>
                    <a:effectLst/>
                    <a:uLnTx/>
                    <a:uFillTx/>
                    <a:latin typeface="Abadi" panose="020B0604020202020204" pitchFamily="34" charset="0"/>
                    <a:ea typeface="+mn-ea"/>
                    <a:cs typeface="+mn-cs"/>
                  </a:rPr>
                  <a:t>16</a:t>
                </a:r>
                <a:endParaRPr kumimoji="0" lang="pt-PT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34" name="Imagem 33">
              <a:extLst>
                <a:ext uri="{FF2B5EF4-FFF2-40B4-BE49-F238E27FC236}">
                  <a16:creationId xmlns:a16="http://schemas.microsoft.com/office/drawing/2014/main" id="{BB7D2988-6992-4508-8223-FFB25477E00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883397" y="3671732"/>
              <a:ext cx="1701818" cy="14435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5373688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Nuvem 16">
            <a:extLst>
              <a:ext uri="{FF2B5EF4-FFF2-40B4-BE49-F238E27FC236}">
                <a16:creationId xmlns:a16="http://schemas.microsoft.com/office/drawing/2014/main" id="{9C7169E6-0BE4-4E41-8150-AB6ADE87D928}"/>
              </a:ext>
            </a:extLst>
          </p:cNvPr>
          <p:cNvSpPr/>
          <p:nvPr/>
        </p:nvSpPr>
        <p:spPr>
          <a:xfrm>
            <a:off x="4189863" y="131163"/>
            <a:ext cx="3411940" cy="2156669"/>
          </a:xfrm>
          <a:prstGeom prst="cloud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6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" panose="020B0604020202020204" pitchFamily="34" charset="0"/>
                <a:ea typeface="+mn-ea"/>
                <a:cs typeface="+mn-cs"/>
              </a:rPr>
              <a:t>3 x 6</a:t>
            </a:r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F209871C-F165-4367-94EB-F8DE0AFF617C}"/>
              </a:ext>
            </a:extLst>
          </p:cNvPr>
          <p:cNvGrpSpPr/>
          <p:nvPr/>
        </p:nvGrpSpPr>
        <p:grpSpPr>
          <a:xfrm>
            <a:off x="3862971" y="3498985"/>
            <a:ext cx="1960461" cy="2586193"/>
            <a:chOff x="8569520" y="4031685"/>
            <a:chExt cx="1960461" cy="2586193"/>
          </a:xfrm>
        </p:grpSpPr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89F26250-B7A8-4686-ADC6-1FF3403C71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8610464" y="4031685"/>
              <a:ext cx="1919517" cy="1581882"/>
            </a:xfrm>
            <a:prstGeom prst="rect">
              <a:avLst/>
            </a:prstGeom>
          </p:spPr>
        </p:pic>
        <p:pic>
          <p:nvPicPr>
            <p:cNvPr id="19" name="Imagem 18">
              <a:extLst>
                <a:ext uri="{FF2B5EF4-FFF2-40B4-BE49-F238E27FC236}">
                  <a16:creationId xmlns:a16="http://schemas.microsoft.com/office/drawing/2014/main" id="{4364C0A0-2FAF-4FD0-A0E2-5BB2855212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69520" y="5174312"/>
              <a:ext cx="1443566" cy="1443566"/>
            </a:xfrm>
            <a:prstGeom prst="rect">
              <a:avLst/>
            </a:prstGeom>
          </p:spPr>
        </p:pic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8982003D-3A00-415E-B373-1E0A69887773}"/>
                </a:ext>
              </a:extLst>
            </p:cNvPr>
            <p:cNvSpPr txBox="1"/>
            <p:nvPr/>
          </p:nvSpPr>
          <p:spPr>
            <a:xfrm>
              <a:off x="8834231" y="5546585"/>
              <a:ext cx="9895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PT" sz="4800" b="1" dirty="0">
                  <a:solidFill>
                    <a:srgbClr val="FFFF00"/>
                  </a:solidFill>
                  <a:latin typeface="Abadi" panose="020B0604020202020204" pitchFamily="34" charset="0"/>
                </a:rPr>
                <a:t>12</a:t>
              </a:r>
              <a:endParaRPr kumimoji="0" lang="pt-PT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badi" panose="020B0604020202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2" name="Agrupar 1">
            <a:extLst>
              <a:ext uri="{FF2B5EF4-FFF2-40B4-BE49-F238E27FC236}">
                <a16:creationId xmlns:a16="http://schemas.microsoft.com/office/drawing/2014/main" id="{52DC3263-64AE-48B4-8AE1-7568075C087E}"/>
              </a:ext>
            </a:extLst>
          </p:cNvPr>
          <p:cNvGrpSpPr/>
          <p:nvPr/>
        </p:nvGrpSpPr>
        <p:grpSpPr>
          <a:xfrm>
            <a:off x="1129687" y="2436764"/>
            <a:ext cx="1921602" cy="2507098"/>
            <a:chOff x="2100358" y="2273230"/>
            <a:chExt cx="1921602" cy="2507098"/>
          </a:xfrm>
        </p:grpSpPr>
        <p:pic>
          <p:nvPicPr>
            <p:cNvPr id="24" name="Imagem 23">
              <a:extLst>
                <a:ext uri="{FF2B5EF4-FFF2-40B4-BE49-F238E27FC236}">
                  <a16:creationId xmlns:a16="http://schemas.microsoft.com/office/drawing/2014/main" id="{8C808E78-EEE9-4A17-9AD3-5225544BDDD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2100358" y="2273230"/>
              <a:ext cx="1921602" cy="1519104"/>
            </a:xfrm>
            <a:prstGeom prst="rect">
              <a:avLst/>
            </a:prstGeom>
          </p:spPr>
        </p:pic>
        <p:pic>
          <p:nvPicPr>
            <p:cNvPr id="26" name="Imagem 25">
              <a:extLst>
                <a:ext uri="{FF2B5EF4-FFF2-40B4-BE49-F238E27FC236}">
                  <a16:creationId xmlns:a16="http://schemas.microsoft.com/office/drawing/2014/main" id="{00C940A1-AF3E-4E9B-A3BF-31E32B6DDF4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100358" y="3335451"/>
              <a:ext cx="1438781" cy="1444877"/>
            </a:xfrm>
            <a:prstGeom prst="rect">
              <a:avLst/>
            </a:prstGeom>
          </p:spPr>
        </p:pic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307D6736-E3BB-426A-B4FA-8472FDAEB82E}"/>
                </a:ext>
              </a:extLst>
            </p:cNvPr>
            <p:cNvSpPr txBox="1"/>
            <p:nvPr/>
          </p:nvSpPr>
          <p:spPr>
            <a:xfrm>
              <a:off x="2391003" y="3695585"/>
              <a:ext cx="9895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PT" sz="4800" b="1" dirty="0">
                  <a:solidFill>
                    <a:srgbClr val="FFFF00"/>
                  </a:solidFill>
                  <a:latin typeface="Abadi" panose="020B0604020202020204" pitchFamily="34" charset="0"/>
                </a:rPr>
                <a:t>18</a:t>
              </a:r>
              <a:endParaRPr kumimoji="0" lang="pt-PT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badi" panose="020B0604020202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5" name="Agrupar 4">
            <a:extLst>
              <a:ext uri="{FF2B5EF4-FFF2-40B4-BE49-F238E27FC236}">
                <a16:creationId xmlns:a16="http://schemas.microsoft.com/office/drawing/2014/main" id="{66AAB99B-D328-4B1B-B30C-795C66AE9551}"/>
              </a:ext>
            </a:extLst>
          </p:cNvPr>
          <p:cNvGrpSpPr/>
          <p:nvPr/>
        </p:nvGrpSpPr>
        <p:grpSpPr>
          <a:xfrm>
            <a:off x="6500362" y="3616173"/>
            <a:ext cx="2027212" cy="2576334"/>
            <a:chOff x="8816458" y="2065633"/>
            <a:chExt cx="2027212" cy="2576334"/>
          </a:xfrm>
        </p:grpSpPr>
        <p:grpSp>
          <p:nvGrpSpPr>
            <p:cNvPr id="32" name="Agrupar 31">
              <a:extLst>
                <a:ext uri="{FF2B5EF4-FFF2-40B4-BE49-F238E27FC236}">
                  <a16:creationId xmlns:a16="http://schemas.microsoft.com/office/drawing/2014/main" id="{56092D72-2110-4D53-9621-7A790AAC8F8B}"/>
                </a:ext>
              </a:extLst>
            </p:cNvPr>
            <p:cNvGrpSpPr/>
            <p:nvPr/>
          </p:nvGrpSpPr>
          <p:grpSpPr>
            <a:xfrm flipH="1">
              <a:off x="9404889" y="3197090"/>
              <a:ext cx="1438781" cy="1444877"/>
              <a:chOff x="9201133" y="5102012"/>
              <a:chExt cx="1438781" cy="1444877"/>
            </a:xfrm>
          </p:grpSpPr>
          <p:pic>
            <p:nvPicPr>
              <p:cNvPr id="30" name="Imagem 29">
                <a:extLst>
                  <a:ext uri="{FF2B5EF4-FFF2-40B4-BE49-F238E27FC236}">
                    <a16:creationId xmlns:a16="http://schemas.microsoft.com/office/drawing/2014/main" id="{0237C002-67BB-4948-9012-0BF3D9299D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201133" y="5102012"/>
                <a:ext cx="1438781" cy="1444877"/>
              </a:xfrm>
              <a:prstGeom prst="rect">
                <a:avLst/>
              </a:prstGeom>
            </p:spPr>
          </p:pic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7C0D08F3-7524-4173-A0D4-60E0857D4717}"/>
                  </a:ext>
                </a:extLst>
              </p:cNvPr>
              <p:cNvSpPr txBox="1"/>
              <p:nvPr/>
            </p:nvSpPr>
            <p:spPr>
              <a:xfrm>
                <a:off x="9388035" y="5474940"/>
                <a:ext cx="9895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PT" sz="4800" b="1" dirty="0">
                    <a:solidFill>
                      <a:srgbClr val="FFFF00"/>
                    </a:solidFill>
                    <a:latin typeface="Abadi" panose="020B0604020202020204" pitchFamily="34" charset="0"/>
                  </a:rPr>
                  <a:t>28</a:t>
                </a:r>
                <a:endParaRPr kumimoji="0" lang="pt-PT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25" name="Imagem 24">
              <a:extLst>
                <a:ext uri="{FF2B5EF4-FFF2-40B4-BE49-F238E27FC236}">
                  <a16:creationId xmlns:a16="http://schemas.microsoft.com/office/drawing/2014/main" id="{87AD0682-B3BF-496D-A795-6321086B1EA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816458" y="2065633"/>
              <a:ext cx="1972620" cy="1624124"/>
            </a:xfrm>
            <a:prstGeom prst="rect">
              <a:avLst/>
            </a:prstGeom>
          </p:spPr>
        </p:pic>
      </p:grpSp>
      <p:grpSp>
        <p:nvGrpSpPr>
          <p:cNvPr id="4" name="Agrupar 3">
            <a:extLst>
              <a:ext uri="{FF2B5EF4-FFF2-40B4-BE49-F238E27FC236}">
                <a16:creationId xmlns:a16="http://schemas.microsoft.com/office/drawing/2014/main" id="{412D40AC-0B12-4FFA-A9A1-AACD0B98D96C}"/>
              </a:ext>
            </a:extLst>
          </p:cNvPr>
          <p:cNvGrpSpPr/>
          <p:nvPr/>
        </p:nvGrpSpPr>
        <p:grpSpPr>
          <a:xfrm>
            <a:off x="9017881" y="2436764"/>
            <a:ext cx="1844107" cy="2559637"/>
            <a:chOff x="1035995" y="3624522"/>
            <a:chExt cx="1844107" cy="2559637"/>
          </a:xfrm>
        </p:grpSpPr>
        <p:grpSp>
          <p:nvGrpSpPr>
            <p:cNvPr id="21" name="Agrupar 20">
              <a:extLst>
                <a:ext uri="{FF2B5EF4-FFF2-40B4-BE49-F238E27FC236}">
                  <a16:creationId xmlns:a16="http://schemas.microsoft.com/office/drawing/2014/main" id="{AEACF892-3ABA-4DEA-9D52-3B699E448933}"/>
                </a:ext>
              </a:extLst>
            </p:cNvPr>
            <p:cNvGrpSpPr/>
            <p:nvPr/>
          </p:nvGrpSpPr>
          <p:grpSpPr>
            <a:xfrm>
              <a:off x="1436536" y="4740593"/>
              <a:ext cx="1443566" cy="1443566"/>
              <a:chOff x="1662019" y="3388073"/>
              <a:chExt cx="1443566" cy="1443566"/>
            </a:xfrm>
          </p:grpSpPr>
          <p:pic>
            <p:nvPicPr>
              <p:cNvPr id="10" name="Imagem 9">
                <a:extLst>
                  <a:ext uri="{FF2B5EF4-FFF2-40B4-BE49-F238E27FC236}">
                    <a16:creationId xmlns:a16="http://schemas.microsoft.com/office/drawing/2014/main" id="{F6CA7A2D-6F3C-495E-B35A-8A3BA2F14E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62019" y="3388073"/>
                <a:ext cx="1443566" cy="1443566"/>
              </a:xfrm>
              <a:prstGeom prst="rect">
                <a:avLst/>
              </a:prstGeom>
            </p:spPr>
          </p:pic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B8A0E27A-48F0-4435-9975-52AC4074582B}"/>
                  </a:ext>
                </a:extLst>
              </p:cNvPr>
              <p:cNvSpPr txBox="1"/>
              <p:nvPr/>
            </p:nvSpPr>
            <p:spPr>
              <a:xfrm>
                <a:off x="1920066" y="3744582"/>
                <a:ext cx="9895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PT" sz="4800" b="1" dirty="0">
                    <a:solidFill>
                      <a:srgbClr val="FFFF00"/>
                    </a:solidFill>
                    <a:latin typeface="Abadi" panose="020B0604020202020204" pitchFamily="34" charset="0"/>
                  </a:rPr>
                  <a:t>24</a:t>
                </a:r>
                <a:endParaRPr kumimoji="0" lang="pt-PT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27" name="Imagem 26">
              <a:extLst>
                <a:ext uri="{FF2B5EF4-FFF2-40B4-BE49-F238E27FC236}">
                  <a16:creationId xmlns:a16="http://schemas.microsoft.com/office/drawing/2014/main" id="{BA6FBF39-602C-4650-91EE-E751E9E46D6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35995" y="3624522"/>
              <a:ext cx="1716921" cy="15818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4301035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Nuvem 16">
            <a:extLst>
              <a:ext uri="{FF2B5EF4-FFF2-40B4-BE49-F238E27FC236}">
                <a16:creationId xmlns:a16="http://schemas.microsoft.com/office/drawing/2014/main" id="{9C7169E6-0BE4-4E41-8150-AB6ADE87D928}"/>
              </a:ext>
            </a:extLst>
          </p:cNvPr>
          <p:cNvSpPr/>
          <p:nvPr/>
        </p:nvSpPr>
        <p:spPr>
          <a:xfrm>
            <a:off x="4189863" y="131163"/>
            <a:ext cx="3411940" cy="2156669"/>
          </a:xfrm>
          <a:prstGeom prst="cloud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6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" panose="020B0604020202020204" pitchFamily="34" charset="0"/>
                <a:ea typeface="+mn-ea"/>
                <a:cs typeface="+mn-cs"/>
              </a:rPr>
              <a:t>5 x 8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7C5514D5-E26D-4913-A8F9-A88E4D3A48F7}"/>
              </a:ext>
            </a:extLst>
          </p:cNvPr>
          <p:cNvGrpSpPr/>
          <p:nvPr/>
        </p:nvGrpSpPr>
        <p:grpSpPr>
          <a:xfrm>
            <a:off x="3535420" y="2661316"/>
            <a:ext cx="1921602" cy="2503795"/>
            <a:chOff x="3738909" y="3051065"/>
            <a:chExt cx="1921602" cy="2503795"/>
          </a:xfrm>
        </p:grpSpPr>
        <p:grpSp>
          <p:nvGrpSpPr>
            <p:cNvPr id="22" name="Agrupar 21">
              <a:extLst>
                <a:ext uri="{FF2B5EF4-FFF2-40B4-BE49-F238E27FC236}">
                  <a16:creationId xmlns:a16="http://schemas.microsoft.com/office/drawing/2014/main" id="{F209871C-F165-4367-94EB-F8DE0AFF617C}"/>
                </a:ext>
              </a:extLst>
            </p:cNvPr>
            <p:cNvGrpSpPr/>
            <p:nvPr/>
          </p:nvGrpSpPr>
          <p:grpSpPr>
            <a:xfrm>
              <a:off x="4180313" y="4111294"/>
              <a:ext cx="1443566" cy="1443566"/>
              <a:chOff x="8569520" y="5174312"/>
              <a:chExt cx="1443566" cy="1443566"/>
            </a:xfrm>
          </p:grpSpPr>
          <p:pic>
            <p:nvPicPr>
              <p:cNvPr id="19" name="Imagem 18">
                <a:extLst>
                  <a:ext uri="{FF2B5EF4-FFF2-40B4-BE49-F238E27FC236}">
                    <a16:creationId xmlns:a16="http://schemas.microsoft.com/office/drawing/2014/main" id="{4364C0A0-2FAF-4FD0-A0E2-5BB2855212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569520" y="5174312"/>
                <a:ext cx="1443566" cy="1443566"/>
              </a:xfrm>
              <a:prstGeom prst="rect">
                <a:avLst/>
              </a:prstGeom>
            </p:spPr>
          </p:pic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8982003D-3A00-415E-B373-1E0A69887773}"/>
                  </a:ext>
                </a:extLst>
              </p:cNvPr>
              <p:cNvSpPr txBox="1"/>
              <p:nvPr/>
            </p:nvSpPr>
            <p:spPr>
              <a:xfrm>
                <a:off x="8824804" y="5574866"/>
                <a:ext cx="9895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PT" sz="4800" b="1" dirty="0">
                    <a:solidFill>
                      <a:srgbClr val="FFFF00"/>
                    </a:solidFill>
                    <a:latin typeface="Abadi" panose="020B0604020202020204" pitchFamily="34" charset="0"/>
                  </a:rPr>
                  <a:t>45</a:t>
                </a:r>
                <a:endParaRPr kumimoji="0" lang="pt-PT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24" name="Imagem 23">
              <a:extLst>
                <a:ext uri="{FF2B5EF4-FFF2-40B4-BE49-F238E27FC236}">
                  <a16:creationId xmlns:a16="http://schemas.microsoft.com/office/drawing/2014/main" id="{6AD63969-3049-4192-A7F3-AE99140D33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738909" y="3051065"/>
              <a:ext cx="1921602" cy="1519104"/>
            </a:xfrm>
            <a:prstGeom prst="rect">
              <a:avLst/>
            </a:prstGeom>
          </p:spPr>
        </p:pic>
      </p:grpSp>
      <p:grpSp>
        <p:nvGrpSpPr>
          <p:cNvPr id="5" name="Agrupar 4">
            <a:extLst>
              <a:ext uri="{FF2B5EF4-FFF2-40B4-BE49-F238E27FC236}">
                <a16:creationId xmlns:a16="http://schemas.microsoft.com/office/drawing/2014/main" id="{8D51846D-8993-4E21-87A1-FF5EF00EC383}"/>
              </a:ext>
            </a:extLst>
          </p:cNvPr>
          <p:cNvGrpSpPr/>
          <p:nvPr/>
        </p:nvGrpSpPr>
        <p:grpSpPr>
          <a:xfrm>
            <a:off x="6109690" y="2714264"/>
            <a:ext cx="2126084" cy="2816886"/>
            <a:chOff x="5895833" y="1731572"/>
            <a:chExt cx="2126084" cy="2816886"/>
          </a:xfrm>
        </p:grpSpPr>
        <p:grpSp>
          <p:nvGrpSpPr>
            <p:cNvPr id="32" name="Agrupar 31">
              <a:extLst>
                <a:ext uri="{FF2B5EF4-FFF2-40B4-BE49-F238E27FC236}">
                  <a16:creationId xmlns:a16="http://schemas.microsoft.com/office/drawing/2014/main" id="{56092D72-2110-4D53-9621-7A790AAC8F8B}"/>
                </a:ext>
              </a:extLst>
            </p:cNvPr>
            <p:cNvGrpSpPr/>
            <p:nvPr/>
          </p:nvGrpSpPr>
          <p:grpSpPr>
            <a:xfrm flipH="1">
              <a:off x="6583136" y="3103581"/>
              <a:ext cx="1438781" cy="1444877"/>
              <a:chOff x="9201133" y="5102012"/>
              <a:chExt cx="1438781" cy="1444877"/>
            </a:xfrm>
          </p:grpSpPr>
          <p:pic>
            <p:nvPicPr>
              <p:cNvPr id="30" name="Imagem 29">
                <a:extLst>
                  <a:ext uri="{FF2B5EF4-FFF2-40B4-BE49-F238E27FC236}">
                    <a16:creationId xmlns:a16="http://schemas.microsoft.com/office/drawing/2014/main" id="{0237C002-67BB-4948-9012-0BF3D9299D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201133" y="5102012"/>
                <a:ext cx="1438781" cy="1444877"/>
              </a:xfrm>
              <a:prstGeom prst="rect">
                <a:avLst/>
              </a:prstGeom>
            </p:spPr>
          </p:pic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7C0D08F3-7524-4173-A0D4-60E0857D4717}"/>
                  </a:ext>
                </a:extLst>
              </p:cNvPr>
              <p:cNvSpPr txBox="1"/>
              <p:nvPr/>
            </p:nvSpPr>
            <p:spPr>
              <a:xfrm>
                <a:off x="9397462" y="5456086"/>
                <a:ext cx="9895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PT" sz="4800" b="1" dirty="0">
                    <a:solidFill>
                      <a:srgbClr val="FFFF00"/>
                    </a:solidFill>
                    <a:latin typeface="Abadi" panose="020B0604020202020204" pitchFamily="34" charset="0"/>
                  </a:rPr>
                  <a:t>40</a:t>
                </a:r>
                <a:endParaRPr kumimoji="0" lang="pt-PT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25" name="Imagem 24">
              <a:extLst>
                <a:ext uri="{FF2B5EF4-FFF2-40B4-BE49-F238E27FC236}">
                  <a16:creationId xmlns:a16="http://schemas.microsoft.com/office/drawing/2014/main" id="{6DD28E54-BAD2-47F1-90E2-67AD8002462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895833" y="1731572"/>
              <a:ext cx="2118809" cy="1928269"/>
            </a:xfrm>
            <a:prstGeom prst="rect">
              <a:avLst/>
            </a:prstGeom>
          </p:spPr>
        </p:pic>
      </p:grpSp>
      <p:grpSp>
        <p:nvGrpSpPr>
          <p:cNvPr id="9" name="Agrupar 8">
            <a:extLst>
              <a:ext uri="{FF2B5EF4-FFF2-40B4-BE49-F238E27FC236}">
                <a16:creationId xmlns:a16="http://schemas.microsoft.com/office/drawing/2014/main" id="{B184A734-D9FD-4F3D-B1D5-A8F3782AE13B}"/>
              </a:ext>
            </a:extLst>
          </p:cNvPr>
          <p:cNvGrpSpPr/>
          <p:nvPr/>
        </p:nvGrpSpPr>
        <p:grpSpPr>
          <a:xfrm>
            <a:off x="9264481" y="3678513"/>
            <a:ext cx="1976532" cy="2574420"/>
            <a:chOff x="9308137" y="3564364"/>
            <a:chExt cx="1976532" cy="2574420"/>
          </a:xfrm>
        </p:grpSpPr>
        <p:grpSp>
          <p:nvGrpSpPr>
            <p:cNvPr id="21" name="Agrupar 20">
              <a:extLst>
                <a:ext uri="{FF2B5EF4-FFF2-40B4-BE49-F238E27FC236}">
                  <a16:creationId xmlns:a16="http://schemas.microsoft.com/office/drawing/2014/main" id="{AEACF892-3ABA-4DEA-9D52-3B699E448933}"/>
                </a:ext>
              </a:extLst>
            </p:cNvPr>
            <p:cNvGrpSpPr/>
            <p:nvPr/>
          </p:nvGrpSpPr>
          <p:grpSpPr>
            <a:xfrm>
              <a:off x="9308137" y="4695218"/>
              <a:ext cx="1443566" cy="1443566"/>
              <a:chOff x="1662019" y="3388073"/>
              <a:chExt cx="1443566" cy="1443566"/>
            </a:xfrm>
          </p:grpSpPr>
          <p:pic>
            <p:nvPicPr>
              <p:cNvPr id="10" name="Imagem 9">
                <a:extLst>
                  <a:ext uri="{FF2B5EF4-FFF2-40B4-BE49-F238E27FC236}">
                    <a16:creationId xmlns:a16="http://schemas.microsoft.com/office/drawing/2014/main" id="{F6CA7A2D-6F3C-495E-B35A-8A3BA2F14E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62019" y="3388073"/>
                <a:ext cx="1443566" cy="1443566"/>
              </a:xfrm>
              <a:prstGeom prst="rect">
                <a:avLst/>
              </a:prstGeom>
            </p:spPr>
          </p:pic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B8A0E27A-48F0-4435-9975-52AC4074582B}"/>
                  </a:ext>
                </a:extLst>
              </p:cNvPr>
              <p:cNvSpPr txBox="1"/>
              <p:nvPr/>
            </p:nvSpPr>
            <p:spPr>
              <a:xfrm>
                <a:off x="1920066" y="3744582"/>
                <a:ext cx="9895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PT" sz="4800" b="1" dirty="0">
                    <a:solidFill>
                      <a:srgbClr val="FFFF00"/>
                    </a:solidFill>
                    <a:latin typeface="Abadi" panose="020B0604020202020204" pitchFamily="34" charset="0"/>
                  </a:rPr>
                  <a:t>30</a:t>
                </a:r>
                <a:endParaRPr kumimoji="0" lang="pt-PT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27" name="Imagem 26">
              <a:extLst>
                <a:ext uri="{FF2B5EF4-FFF2-40B4-BE49-F238E27FC236}">
                  <a16:creationId xmlns:a16="http://schemas.microsoft.com/office/drawing/2014/main" id="{F5ADC5AA-DF12-4CD3-AC7A-BF769A9D260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9433882" y="3564364"/>
              <a:ext cx="1850787" cy="1519105"/>
            </a:xfrm>
            <a:prstGeom prst="rect">
              <a:avLst/>
            </a:prstGeom>
          </p:spPr>
        </p:pic>
      </p:grp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E5E11B63-6D3E-44F2-824F-B1F82B2AB441}"/>
              </a:ext>
            </a:extLst>
          </p:cNvPr>
          <p:cNvGrpSpPr/>
          <p:nvPr/>
        </p:nvGrpSpPr>
        <p:grpSpPr>
          <a:xfrm>
            <a:off x="982973" y="3678513"/>
            <a:ext cx="1864145" cy="2435189"/>
            <a:chOff x="1187025" y="1514591"/>
            <a:chExt cx="1864145" cy="2435189"/>
          </a:xfrm>
        </p:grpSpPr>
        <p:grpSp>
          <p:nvGrpSpPr>
            <p:cNvPr id="2" name="Agrupar 1">
              <a:extLst>
                <a:ext uri="{FF2B5EF4-FFF2-40B4-BE49-F238E27FC236}">
                  <a16:creationId xmlns:a16="http://schemas.microsoft.com/office/drawing/2014/main" id="{52DC3263-64AE-48B4-8AE1-7568075C087E}"/>
                </a:ext>
              </a:extLst>
            </p:cNvPr>
            <p:cNvGrpSpPr/>
            <p:nvPr/>
          </p:nvGrpSpPr>
          <p:grpSpPr>
            <a:xfrm>
              <a:off x="1187025" y="2504903"/>
              <a:ext cx="1438781" cy="1444877"/>
              <a:chOff x="2100358" y="3335451"/>
              <a:chExt cx="1438781" cy="1444877"/>
            </a:xfrm>
          </p:grpSpPr>
          <p:pic>
            <p:nvPicPr>
              <p:cNvPr id="26" name="Imagem 25">
                <a:extLst>
                  <a:ext uri="{FF2B5EF4-FFF2-40B4-BE49-F238E27FC236}">
                    <a16:creationId xmlns:a16="http://schemas.microsoft.com/office/drawing/2014/main" id="{00C940A1-AF3E-4E9B-A3BF-31E32B6DDF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00358" y="3335451"/>
                <a:ext cx="1438781" cy="1444877"/>
              </a:xfrm>
              <a:prstGeom prst="rect">
                <a:avLst/>
              </a:prstGeom>
            </p:spPr>
          </p:pic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307D6736-E3BB-426A-B4FA-8472FDAEB82E}"/>
                  </a:ext>
                </a:extLst>
              </p:cNvPr>
              <p:cNvSpPr txBox="1"/>
              <p:nvPr/>
            </p:nvSpPr>
            <p:spPr>
              <a:xfrm>
                <a:off x="2353249" y="3717806"/>
                <a:ext cx="9895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PT" sz="4800" b="1" dirty="0">
                    <a:solidFill>
                      <a:srgbClr val="FFFF00"/>
                    </a:solidFill>
                    <a:latin typeface="Abadi" panose="020B0604020202020204" pitchFamily="34" charset="0"/>
                  </a:rPr>
                  <a:t>35</a:t>
                </a:r>
                <a:endParaRPr kumimoji="0" lang="pt-PT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35" name="Imagem 34">
              <a:extLst>
                <a:ext uri="{FF2B5EF4-FFF2-40B4-BE49-F238E27FC236}">
                  <a16:creationId xmlns:a16="http://schemas.microsoft.com/office/drawing/2014/main" id="{669F1BEC-0CEC-4124-8C59-07CE88C0593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1306045" y="1514591"/>
              <a:ext cx="1745125" cy="142008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4046828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Agrupar 20">
            <a:extLst>
              <a:ext uri="{FF2B5EF4-FFF2-40B4-BE49-F238E27FC236}">
                <a16:creationId xmlns:a16="http://schemas.microsoft.com/office/drawing/2014/main" id="{AEACF892-3ABA-4DEA-9D52-3B699E448933}"/>
              </a:ext>
            </a:extLst>
          </p:cNvPr>
          <p:cNvGrpSpPr/>
          <p:nvPr/>
        </p:nvGrpSpPr>
        <p:grpSpPr>
          <a:xfrm>
            <a:off x="7006709" y="1989109"/>
            <a:ext cx="1845186" cy="2493850"/>
            <a:chOff x="1662019" y="2337789"/>
            <a:chExt cx="1845186" cy="2493850"/>
          </a:xfrm>
        </p:grpSpPr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60E1F213-56F1-4640-A634-D472FA5470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1762080" y="2337789"/>
              <a:ext cx="1745125" cy="1420083"/>
            </a:xfrm>
            <a:prstGeom prst="rect">
              <a:avLst/>
            </a:prstGeom>
          </p:spPr>
        </p:pic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F6CA7A2D-6F3C-495E-B35A-8A3BA2F14E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62019" y="3388073"/>
              <a:ext cx="1443566" cy="1443566"/>
            </a:xfrm>
            <a:prstGeom prst="rect">
              <a:avLst/>
            </a:prstGeom>
          </p:spPr>
        </p:pic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B8A0E27A-48F0-4435-9975-52AC4074582B}"/>
                </a:ext>
              </a:extLst>
            </p:cNvPr>
            <p:cNvSpPr txBox="1"/>
            <p:nvPr/>
          </p:nvSpPr>
          <p:spPr>
            <a:xfrm>
              <a:off x="1920066" y="3744582"/>
              <a:ext cx="9895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4800" b="1" dirty="0">
                  <a:solidFill>
                    <a:srgbClr val="FFFF00"/>
                  </a:solidFill>
                  <a:latin typeface="Abadi" panose="020B0604020202020204" pitchFamily="34" charset="0"/>
                </a:rPr>
                <a:t>14</a:t>
              </a:r>
              <a:endParaRPr lang="pt-PT" b="1" dirty="0">
                <a:solidFill>
                  <a:srgbClr val="FFFF00"/>
                </a:solidFill>
                <a:latin typeface="Abadi" panose="020B0604020202020204" pitchFamily="34" charset="0"/>
              </a:endParaRPr>
            </a:p>
          </p:txBody>
        </p:sp>
      </p:grpSp>
      <p:sp>
        <p:nvSpPr>
          <p:cNvPr id="17" name="Nuvem 16">
            <a:extLst>
              <a:ext uri="{FF2B5EF4-FFF2-40B4-BE49-F238E27FC236}">
                <a16:creationId xmlns:a16="http://schemas.microsoft.com/office/drawing/2014/main" id="{9C7169E6-0BE4-4E41-8150-AB6ADE87D928}"/>
              </a:ext>
            </a:extLst>
          </p:cNvPr>
          <p:cNvSpPr/>
          <p:nvPr/>
        </p:nvSpPr>
        <p:spPr>
          <a:xfrm>
            <a:off x="4189863" y="131163"/>
            <a:ext cx="3411940" cy="2156669"/>
          </a:xfrm>
          <a:prstGeom prst="cloud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6600" b="1" dirty="0">
                <a:solidFill>
                  <a:schemeClr val="tx1"/>
                </a:solidFill>
                <a:latin typeface="Abadi" panose="020B0604020202020204" pitchFamily="34" charset="0"/>
              </a:rPr>
              <a:t>7 x 1</a:t>
            </a:r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F209871C-F165-4367-94EB-F8DE0AFF617C}"/>
              </a:ext>
            </a:extLst>
          </p:cNvPr>
          <p:cNvGrpSpPr/>
          <p:nvPr/>
        </p:nvGrpSpPr>
        <p:grpSpPr>
          <a:xfrm>
            <a:off x="3935372" y="3651924"/>
            <a:ext cx="1960461" cy="2586193"/>
            <a:chOff x="8569520" y="4031685"/>
            <a:chExt cx="1960461" cy="2586193"/>
          </a:xfrm>
        </p:grpSpPr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89F26250-B7A8-4686-ADC6-1FF3403C71F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8610464" y="4031685"/>
              <a:ext cx="1919517" cy="1581882"/>
            </a:xfrm>
            <a:prstGeom prst="rect">
              <a:avLst/>
            </a:prstGeom>
          </p:spPr>
        </p:pic>
        <p:pic>
          <p:nvPicPr>
            <p:cNvPr id="19" name="Imagem 18">
              <a:extLst>
                <a:ext uri="{FF2B5EF4-FFF2-40B4-BE49-F238E27FC236}">
                  <a16:creationId xmlns:a16="http://schemas.microsoft.com/office/drawing/2014/main" id="{4364C0A0-2FAF-4FD0-A0E2-5BB2855212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69520" y="5174312"/>
              <a:ext cx="1443566" cy="1443566"/>
            </a:xfrm>
            <a:prstGeom prst="rect">
              <a:avLst/>
            </a:prstGeom>
          </p:spPr>
        </p:pic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8982003D-3A00-415E-B373-1E0A69887773}"/>
                </a:ext>
              </a:extLst>
            </p:cNvPr>
            <p:cNvSpPr txBox="1"/>
            <p:nvPr/>
          </p:nvSpPr>
          <p:spPr>
            <a:xfrm>
              <a:off x="8862512" y="5546585"/>
              <a:ext cx="9895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4800" b="1" dirty="0">
                  <a:solidFill>
                    <a:srgbClr val="FFFF00"/>
                  </a:solidFill>
                  <a:latin typeface="Abadi" panose="020B0604020202020204" pitchFamily="34" charset="0"/>
                </a:rPr>
                <a:t> 7</a:t>
              </a:r>
              <a:endParaRPr lang="pt-PT" b="1" dirty="0">
                <a:solidFill>
                  <a:srgbClr val="FFFF00"/>
                </a:solidFill>
                <a:latin typeface="Abadi" panose="020B0604020202020204" pitchFamily="34" charset="0"/>
              </a:endParaRPr>
            </a:p>
          </p:txBody>
        </p:sp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56092D72-2110-4D53-9621-7A790AAC8F8B}"/>
              </a:ext>
            </a:extLst>
          </p:cNvPr>
          <p:cNvGrpSpPr/>
          <p:nvPr/>
        </p:nvGrpSpPr>
        <p:grpSpPr>
          <a:xfrm flipH="1">
            <a:off x="8851895" y="3535772"/>
            <a:ext cx="2118809" cy="2829961"/>
            <a:chOff x="9201133" y="3716928"/>
            <a:chExt cx="2118809" cy="2829961"/>
          </a:xfrm>
        </p:grpSpPr>
        <p:pic>
          <p:nvPicPr>
            <p:cNvPr id="29" name="Imagem 28">
              <a:extLst>
                <a:ext uri="{FF2B5EF4-FFF2-40B4-BE49-F238E27FC236}">
                  <a16:creationId xmlns:a16="http://schemas.microsoft.com/office/drawing/2014/main" id="{05AB3188-B203-4102-9391-1FA6C1A857E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9201133" y="3716928"/>
              <a:ext cx="2118809" cy="1816122"/>
            </a:xfrm>
            <a:prstGeom prst="rect">
              <a:avLst/>
            </a:prstGeom>
          </p:spPr>
        </p:pic>
        <p:pic>
          <p:nvPicPr>
            <p:cNvPr id="30" name="Imagem 29">
              <a:extLst>
                <a:ext uri="{FF2B5EF4-FFF2-40B4-BE49-F238E27FC236}">
                  <a16:creationId xmlns:a16="http://schemas.microsoft.com/office/drawing/2014/main" id="{0237C002-67BB-4948-9012-0BF3D9299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201133" y="5102012"/>
              <a:ext cx="1438781" cy="1444877"/>
            </a:xfrm>
            <a:prstGeom prst="rect">
              <a:avLst/>
            </a:prstGeom>
          </p:spPr>
        </p:pic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7C0D08F3-7524-4173-A0D4-60E0857D4717}"/>
                </a:ext>
              </a:extLst>
            </p:cNvPr>
            <p:cNvSpPr txBox="1"/>
            <p:nvPr/>
          </p:nvSpPr>
          <p:spPr>
            <a:xfrm>
              <a:off x="9388035" y="5456086"/>
              <a:ext cx="9895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4800" b="1" dirty="0">
                  <a:solidFill>
                    <a:srgbClr val="FFFF00"/>
                  </a:solidFill>
                  <a:latin typeface="Abadi" panose="020B0604020202020204" pitchFamily="34" charset="0"/>
                </a:rPr>
                <a:t>17</a:t>
              </a:r>
              <a:endParaRPr lang="pt-PT" b="1" dirty="0">
                <a:solidFill>
                  <a:srgbClr val="FFFF00"/>
                </a:solidFill>
                <a:latin typeface="Abadi" panose="020B0604020202020204" pitchFamily="34" charset="0"/>
              </a:endParaRPr>
            </a:p>
          </p:txBody>
        </p:sp>
      </p:grpSp>
      <p:grpSp>
        <p:nvGrpSpPr>
          <p:cNvPr id="2" name="Agrupar 1">
            <a:extLst>
              <a:ext uri="{FF2B5EF4-FFF2-40B4-BE49-F238E27FC236}">
                <a16:creationId xmlns:a16="http://schemas.microsoft.com/office/drawing/2014/main" id="{52DC3263-64AE-48B4-8AE1-7568075C087E}"/>
              </a:ext>
            </a:extLst>
          </p:cNvPr>
          <p:cNvGrpSpPr/>
          <p:nvPr/>
        </p:nvGrpSpPr>
        <p:grpSpPr>
          <a:xfrm>
            <a:off x="1308687" y="2184289"/>
            <a:ext cx="1921602" cy="2489421"/>
            <a:chOff x="1617537" y="2290907"/>
            <a:chExt cx="1921602" cy="2489421"/>
          </a:xfrm>
        </p:grpSpPr>
        <p:pic>
          <p:nvPicPr>
            <p:cNvPr id="24" name="Imagem 23">
              <a:extLst>
                <a:ext uri="{FF2B5EF4-FFF2-40B4-BE49-F238E27FC236}">
                  <a16:creationId xmlns:a16="http://schemas.microsoft.com/office/drawing/2014/main" id="{8C808E78-EEE9-4A17-9AD3-5225544BDDD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617537" y="2290907"/>
              <a:ext cx="1921602" cy="1519104"/>
            </a:xfrm>
            <a:prstGeom prst="rect">
              <a:avLst/>
            </a:prstGeom>
          </p:spPr>
        </p:pic>
        <p:pic>
          <p:nvPicPr>
            <p:cNvPr id="26" name="Imagem 25">
              <a:extLst>
                <a:ext uri="{FF2B5EF4-FFF2-40B4-BE49-F238E27FC236}">
                  <a16:creationId xmlns:a16="http://schemas.microsoft.com/office/drawing/2014/main" id="{00C940A1-AF3E-4E9B-A3BF-31E32B6DDF4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00358" y="3335451"/>
              <a:ext cx="1438781" cy="1444877"/>
            </a:xfrm>
            <a:prstGeom prst="rect">
              <a:avLst/>
            </a:prstGeom>
          </p:spPr>
        </p:pic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307D6736-E3BB-426A-B4FA-8472FDAEB82E}"/>
                </a:ext>
              </a:extLst>
            </p:cNvPr>
            <p:cNvSpPr txBox="1"/>
            <p:nvPr/>
          </p:nvSpPr>
          <p:spPr>
            <a:xfrm>
              <a:off x="2494652" y="3698952"/>
              <a:ext cx="9895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4800" b="1" dirty="0">
                  <a:solidFill>
                    <a:srgbClr val="FFFF00"/>
                  </a:solidFill>
                  <a:latin typeface="Abadi" panose="020B0604020202020204" pitchFamily="34" charset="0"/>
                </a:rPr>
                <a:t>1</a:t>
              </a:r>
              <a:endParaRPr lang="pt-PT" b="1" dirty="0">
                <a:solidFill>
                  <a:srgbClr val="FFFF00"/>
                </a:solidFill>
                <a:latin typeface="Abadi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212720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Nuvem 16">
            <a:extLst>
              <a:ext uri="{FF2B5EF4-FFF2-40B4-BE49-F238E27FC236}">
                <a16:creationId xmlns:a16="http://schemas.microsoft.com/office/drawing/2014/main" id="{9C7169E6-0BE4-4E41-8150-AB6ADE87D928}"/>
              </a:ext>
            </a:extLst>
          </p:cNvPr>
          <p:cNvSpPr/>
          <p:nvPr/>
        </p:nvSpPr>
        <p:spPr>
          <a:xfrm>
            <a:off x="4189863" y="131163"/>
            <a:ext cx="3411940" cy="2156669"/>
          </a:xfrm>
          <a:prstGeom prst="cloud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6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" panose="020B0604020202020204" pitchFamily="34" charset="0"/>
                <a:ea typeface="+mn-ea"/>
                <a:cs typeface="+mn-cs"/>
              </a:rPr>
              <a:t>9 x 5</a:t>
            </a:r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DA3CEEFB-68CD-45B4-B990-90F3CDD394A6}"/>
              </a:ext>
            </a:extLst>
          </p:cNvPr>
          <p:cNvGrpSpPr/>
          <p:nvPr/>
        </p:nvGrpSpPr>
        <p:grpSpPr>
          <a:xfrm>
            <a:off x="8608520" y="3377411"/>
            <a:ext cx="2143183" cy="2761373"/>
            <a:chOff x="8718805" y="2235028"/>
            <a:chExt cx="2143183" cy="2761373"/>
          </a:xfrm>
        </p:grpSpPr>
        <p:grpSp>
          <p:nvGrpSpPr>
            <p:cNvPr id="21" name="Agrupar 20">
              <a:extLst>
                <a:ext uri="{FF2B5EF4-FFF2-40B4-BE49-F238E27FC236}">
                  <a16:creationId xmlns:a16="http://schemas.microsoft.com/office/drawing/2014/main" id="{AEACF892-3ABA-4DEA-9D52-3B699E448933}"/>
                </a:ext>
              </a:extLst>
            </p:cNvPr>
            <p:cNvGrpSpPr/>
            <p:nvPr/>
          </p:nvGrpSpPr>
          <p:grpSpPr>
            <a:xfrm>
              <a:off x="9418422" y="3552835"/>
              <a:ext cx="1443566" cy="1443566"/>
              <a:chOff x="1662019" y="3388073"/>
              <a:chExt cx="1443566" cy="1443566"/>
            </a:xfrm>
          </p:grpSpPr>
          <p:pic>
            <p:nvPicPr>
              <p:cNvPr id="10" name="Imagem 9">
                <a:extLst>
                  <a:ext uri="{FF2B5EF4-FFF2-40B4-BE49-F238E27FC236}">
                    <a16:creationId xmlns:a16="http://schemas.microsoft.com/office/drawing/2014/main" id="{F6CA7A2D-6F3C-495E-B35A-8A3BA2F14E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62019" y="3388073"/>
                <a:ext cx="1443566" cy="1443566"/>
              </a:xfrm>
              <a:prstGeom prst="rect">
                <a:avLst/>
              </a:prstGeom>
            </p:spPr>
          </p:pic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B8A0E27A-48F0-4435-9975-52AC4074582B}"/>
                  </a:ext>
                </a:extLst>
              </p:cNvPr>
              <p:cNvSpPr txBox="1"/>
              <p:nvPr/>
            </p:nvSpPr>
            <p:spPr>
              <a:xfrm>
                <a:off x="1920066" y="3744582"/>
                <a:ext cx="9895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PT" sz="4800" b="1" dirty="0">
                    <a:solidFill>
                      <a:srgbClr val="FFFF00"/>
                    </a:solidFill>
                    <a:latin typeface="Abadi" panose="020B0604020202020204" pitchFamily="34" charset="0"/>
                  </a:rPr>
                  <a:t>45</a:t>
                </a:r>
                <a:endParaRPr kumimoji="0" lang="pt-PT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23" name="Imagem 22">
              <a:extLst>
                <a:ext uri="{FF2B5EF4-FFF2-40B4-BE49-F238E27FC236}">
                  <a16:creationId xmlns:a16="http://schemas.microsoft.com/office/drawing/2014/main" id="{2F60F09B-19A2-4DB6-9C65-5C948334D87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718805" y="2235028"/>
              <a:ext cx="2106399" cy="1728908"/>
            </a:xfrm>
            <a:prstGeom prst="rect">
              <a:avLst/>
            </a:prstGeom>
          </p:spPr>
        </p:pic>
      </p:grpSp>
      <p:grpSp>
        <p:nvGrpSpPr>
          <p:cNvPr id="6" name="Agrupar 5">
            <a:extLst>
              <a:ext uri="{FF2B5EF4-FFF2-40B4-BE49-F238E27FC236}">
                <a16:creationId xmlns:a16="http://schemas.microsoft.com/office/drawing/2014/main" id="{73033F26-33B1-46F4-B8CA-91DF2A306665}"/>
              </a:ext>
            </a:extLst>
          </p:cNvPr>
          <p:cNvGrpSpPr/>
          <p:nvPr/>
        </p:nvGrpSpPr>
        <p:grpSpPr>
          <a:xfrm>
            <a:off x="3653804" y="2928173"/>
            <a:ext cx="1970075" cy="2626687"/>
            <a:chOff x="3336462" y="3458491"/>
            <a:chExt cx="1970075" cy="2626687"/>
          </a:xfrm>
        </p:grpSpPr>
        <p:grpSp>
          <p:nvGrpSpPr>
            <p:cNvPr id="22" name="Agrupar 21">
              <a:extLst>
                <a:ext uri="{FF2B5EF4-FFF2-40B4-BE49-F238E27FC236}">
                  <a16:creationId xmlns:a16="http://schemas.microsoft.com/office/drawing/2014/main" id="{F209871C-F165-4367-94EB-F8DE0AFF617C}"/>
                </a:ext>
              </a:extLst>
            </p:cNvPr>
            <p:cNvGrpSpPr/>
            <p:nvPr/>
          </p:nvGrpSpPr>
          <p:grpSpPr>
            <a:xfrm>
              <a:off x="3862971" y="4641612"/>
              <a:ext cx="1443566" cy="1443566"/>
              <a:chOff x="8569520" y="5174312"/>
              <a:chExt cx="1443566" cy="1443566"/>
            </a:xfrm>
          </p:grpSpPr>
          <p:pic>
            <p:nvPicPr>
              <p:cNvPr id="19" name="Imagem 18">
                <a:extLst>
                  <a:ext uri="{FF2B5EF4-FFF2-40B4-BE49-F238E27FC236}">
                    <a16:creationId xmlns:a16="http://schemas.microsoft.com/office/drawing/2014/main" id="{4364C0A0-2FAF-4FD0-A0E2-5BB2855212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569520" y="5174312"/>
                <a:ext cx="1443566" cy="1443566"/>
              </a:xfrm>
              <a:prstGeom prst="rect">
                <a:avLst/>
              </a:prstGeom>
            </p:spPr>
          </p:pic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8982003D-3A00-415E-B373-1E0A69887773}"/>
                  </a:ext>
                </a:extLst>
              </p:cNvPr>
              <p:cNvSpPr txBox="1"/>
              <p:nvPr/>
            </p:nvSpPr>
            <p:spPr>
              <a:xfrm>
                <a:off x="8834231" y="5556012"/>
                <a:ext cx="9895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PT" sz="4800" b="1" dirty="0">
                    <a:solidFill>
                      <a:srgbClr val="FFFF00"/>
                    </a:solidFill>
                    <a:latin typeface="Abadi" panose="020B0604020202020204" pitchFamily="34" charset="0"/>
                  </a:rPr>
                  <a:t>40</a:t>
                </a:r>
                <a:endParaRPr kumimoji="0" lang="pt-PT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28" name="Imagem 27">
              <a:extLst>
                <a:ext uri="{FF2B5EF4-FFF2-40B4-BE49-F238E27FC236}">
                  <a16:creationId xmlns:a16="http://schemas.microsoft.com/office/drawing/2014/main" id="{91C23ECB-21FA-4337-A655-FD02A9D112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336462" y="3458491"/>
              <a:ext cx="1830845" cy="1686846"/>
            </a:xfrm>
            <a:prstGeom prst="rect">
              <a:avLst/>
            </a:prstGeom>
          </p:spPr>
        </p:pic>
      </p:grpSp>
      <p:grpSp>
        <p:nvGrpSpPr>
          <p:cNvPr id="7" name="Agrupar 6">
            <a:extLst>
              <a:ext uri="{FF2B5EF4-FFF2-40B4-BE49-F238E27FC236}">
                <a16:creationId xmlns:a16="http://schemas.microsoft.com/office/drawing/2014/main" id="{7A6E85A4-7639-4B29-8117-F5EAC63B052B}"/>
              </a:ext>
            </a:extLst>
          </p:cNvPr>
          <p:cNvGrpSpPr/>
          <p:nvPr/>
        </p:nvGrpSpPr>
        <p:grpSpPr>
          <a:xfrm>
            <a:off x="6583136" y="1906221"/>
            <a:ext cx="2153374" cy="2642237"/>
            <a:chOff x="7088793" y="3550270"/>
            <a:chExt cx="2153374" cy="2642237"/>
          </a:xfrm>
        </p:grpSpPr>
        <p:grpSp>
          <p:nvGrpSpPr>
            <p:cNvPr id="32" name="Agrupar 31">
              <a:extLst>
                <a:ext uri="{FF2B5EF4-FFF2-40B4-BE49-F238E27FC236}">
                  <a16:creationId xmlns:a16="http://schemas.microsoft.com/office/drawing/2014/main" id="{56092D72-2110-4D53-9621-7A790AAC8F8B}"/>
                </a:ext>
              </a:extLst>
            </p:cNvPr>
            <p:cNvGrpSpPr/>
            <p:nvPr/>
          </p:nvGrpSpPr>
          <p:grpSpPr>
            <a:xfrm flipH="1">
              <a:off x="7088793" y="4747630"/>
              <a:ext cx="1438781" cy="1444877"/>
              <a:chOff x="9201133" y="5102012"/>
              <a:chExt cx="1438781" cy="1444877"/>
            </a:xfrm>
          </p:grpSpPr>
          <p:pic>
            <p:nvPicPr>
              <p:cNvPr id="30" name="Imagem 29">
                <a:extLst>
                  <a:ext uri="{FF2B5EF4-FFF2-40B4-BE49-F238E27FC236}">
                    <a16:creationId xmlns:a16="http://schemas.microsoft.com/office/drawing/2014/main" id="{0237C002-67BB-4948-9012-0BF3D9299D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201133" y="5102012"/>
                <a:ext cx="1438781" cy="1444877"/>
              </a:xfrm>
              <a:prstGeom prst="rect">
                <a:avLst/>
              </a:prstGeom>
            </p:spPr>
          </p:pic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7C0D08F3-7524-4173-A0D4-60E0857D4717}"/>
                  </a:ext>
                </a:extLst>
              </p:cNvPr>
              <p:cNvSpPr txBox="1"/>
              <p:nvPr/>
            </p:nvSpPr>
            <p:spPr>
              <a:xfrm>
                <a:off x="9397462" y="5465513"/>
                <a:ext cx="9895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PT" sz="4800" b="1" dirty="0">
                    <a:solidFill>
                      <a:srgbClr val="FFFF00"/>
                    </a:solidFill>
                    <a:latin typeface="Abadi" panose="020B0604020202020204" pitchFamily="34" charset="0"/>
                  </a:rPr>
                  <a:t>30</a:t>
                </a:r>
                <a:endParaRPr kumimoji="0" lang="pt-PT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29" name="Imagem 28">
              <a:extLst>
                <a:ext uri="{FF2B5EF4-FFF2-40B4-BE49-F238E27FC236}">
                  <a16:creationId xmlns:a16="http://schemas.microsoft.com/office/drawing/2014/main" id="{DD84703F-F106-4C7A-8E5E-271FBBD832D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7123357" y="3550270"/>
              <a:ext cx="2118810" cy="1746120"/>
            </a:xfrm>
            <a:prstGeom prst="rect">
              <a:avLst/>
            </a:prstGeom>
          </p:spPr>
        </p:pic>
      </p:grpSp>
      <p:grpSp>
        <p:nvGrpSpPr>
          <p:cNvPr id="3" name="Agrupar 2">
            <a:extLst>
              <a:ext uri="{FF2B5EF4-FFF2-40B4-BE49-F238E27FC236}">
                <a16:creationId xmlns:a16="http://schemas.microsoft.com/office/drawing/2014/main" id="{9D6D9834-AC92-482F-B366-E09A8FDE3F5A}"/>
              </a:ext>
            </a:extLst>
          </p:cNvPr>
          <p:cNvGrpSpPr/>
          <p:nvPr/>
        </p:nvGrpSpPr>
        <p:grpSpPr>
          <a:xfrm>
            <a:off x="1187025" y="1134803"/>
            <a:ext cx="2124103" cy="2814977"/>
            <a:chOff x="1129687" y="2128885"/>
            <a:chExt cx="2124103" cy="2814977"/>
          </a:xfrm>
        </p:grpSpPr>
        <p:grpSp>
          <p:nvGrpSpPr>
            <p:cNvPr id="2" name="Agrupar 1">
              <a:extLst>
                <a:ext uri="{FF2B5EF4-FFF2-40B4-BE49-F238E27FC236}">
                  <a16:creationId xmlns:a16="http://schemas.microsoft.com/office/drawing/2014/main" id="{52DC3263-64AE-48B4-8AE1-7568075C087E}"/>
                </a:ext>
              </a:extLst>
            </p:cNvPr>
            <p:cNvGrpSpPr/>
            <p:nvPr/>
          </p:nvGrpSpPr>
          <p:grpSpPr>
            <a:xfrm>
              <a:off x="1129687" y="3498985"/>
              <a:ext cx="1438781" cy="1444877"/>
              <a:chOff x="2100358" y="3335451"/>
              <a:chExt cx="1438781" cy="1444877"/>
            </a:xfrm>
          </p:grpSpPr>
          <p:pic>
            <p:nvPicPr>
              <p:cNvPr id="26" name="Imagem 25">
                <a:extLst>
                  <a:ext uri="{FF2B5EF4-FFF2-40B4-BE49-F238E27FC236}">
                    <a16:creationId xmlns:a16="http://schemas.microsoft.com/office/drawing/2014/main" id="{00C940A1-AF3E-4E9B-A3BF-31E32B6DDF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00358" y="3335451"/>
                <a:ext cx="1438781" cy="1444877"/>
              </a:xfrm>
              <a:prstGeom prst="rect">
                <a:avLst/>
              </a:prstGeom>
            </p:spPr>
          </p:pic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307D6736-E3BB-426A-B4FA-8472FDAEB82E}"/>
                  </a:ext>
                </a:extLst>
              </p:cNvPr>
              <p:cNvSpPr txBox="1"/>
              <p:nvPr/>
            </p:nvSpPr>
            <p:spPr>
              <a:xfrm>
                <a:off x="2362676" y="3708379"/>
                <a:ext cx="9895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PT" sz="4800" b="1" dirty="0">
                    <a:solidFill>
                      <a:srgbClr val="FFFF00"/>
                    </a:solidFill>
                    <a:latin typeface="Abadi" panose="020B0604020202020204" pitchFamily="34" charset="0"/>
                  </a:rPr>
                  <a:t>35</a:t>
                </a:r>
                <a:endParaRPr kumimoji="0" lang="pt-PT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34" name="Imagem 33">
              <a:extLst>
                <a:ext uri="{FF2B5EF4-FFF2-40B4-BE49-F238E27FC236}">
                  <a16:creationId xmlns:a16="http://schemas.microsoft.com/office/drawing/2014/main" id="{98E89F0D-4466-4DB1-8B35-57D6E65B982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1134981" y="2128885"/>
              <a:ext cx="2118809" cy="1928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5832398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Nuvem 16">
            <a:extLst>
              <a:ext uri="{FF2B5EF4-FFF2-40B4-BE49-F238E27FC236}">
                <a16:creationId xmlns:a16="http://schemas.microsoft.com/office/drawing/2014/main" id="{9C7169E6-0BE4-4E41-8150-AB6ADE87D928}"/>
              </a:ext>
            </a:extLst>
          </p:cNvPr>
          <p:cNvSpPr/>
          <p:nvPr/>
        </p:nvSpPr>
        <p:spPr>
          <a:xfrm>
            <a:off x="4189863" y="131163"/>
            <a:ext cx="3411940" cy="2156669"/>
          </a:xfrm>
          <a:prstGeom prst="cloud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6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" panose="020B0604020202020204" pitchFamily="34" charset="0"/>
                <a:ea typeface="+mn-ea"/>
                <a:cs typeface="+mn-cs"/>
              </a:rPr>
              <a:t>1 x 5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7C5514D5-E26D-4913-A8F9-A88E4D3A48F7}"/>
              </a:ext>
            </a:extLst>
          </p:cNvPr>
          <p:cNvGrpSpPr/>
          <p:nvPr/>
        </p:nvGrpSpPr>
        <p:grpSpPr>
          <a:xfrm>
            <a:off x="3535420" y="2661316"/>
            <a:ext cx="1921602" cy="2503795"/>
            <a:chOff x="3738909" y="3051065"/>
            <a:chExt cx="1921602" cy="2503795"/>
          </a:xfrm>
        </p:grpSpPr>
        <p:grpSp>
          <p:nvGrpSpPr>
            <p:cNvPr id="22" name="Agrupar 21">
              <a:extLst>
                <a:ext uri="{FF2B5EF4-FFF2-40B4-BE49-F238E27FC236}">
                  <a16:creationId xmlns:a16="http://schemas.microsoft.com/office/drawing/2014/main" id="{F209871C-F165-4367-94EB-F8DE0AFF617C}"/>
                </a:ext>
              </a:extLst>
            </p:cNvPr>
            <p:cNvGrpSpPr/>
            <p:nvPr/>
          </p:nvGrpSpPr>
          <p:grpSpPr>
            <a:xfrm>
              <a:off x="4180313" y="4111294"/>
              <a:ext cx="1443566" cy="1443566"/>
              <a:chOff x="8569520" y="5174312"/>
              <a:chExt cx="1443566" cy="1443566"/>
            </a:xfrm>
          </p:grpSpPr>
          <p:pic>
            <p:nvPicPr>
              <p:cNvPr id="19" name="Imagem 18">
                <a:extLst>
                  <a:ext uri="{FF2B5EF4-FFF2-40B4-BE49-F238E27FC236}">
                    <a16:creationId xmlns:a16="http://schemas.microsoft.com/office/drawing/2014/main" id="{4364C0A0-2FAF-4FD0-A0E2-5BB2855212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569520" y="5174312"/>
                <a:ext cx="1443566" cy="1443566"/>
              </a:xfrm>
              <a:prstGeom prst="rect">
                <a:avLst/>
              </a:prstGeom>
            </p:spPr>
          </p:pic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8982003D-3A00-415E-B373-1E0A69887773}"/>
                  </a:ext>
                </a:extLst>
              </p:cNvPr>
              <p:cNvSpPr txBox="1"/>
              <p:nvPr/>
            </p:nvSpPr>
            <p:spPr>
              <a:xfrm>
                <a:off x="8796523" y="5537158"/>
                <a:ext cx="9895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PT" sz="4800" b="1" dirty="0">
                    <a:solidFill>
                      <a:srgbClr val="FFFF00"/>
                    </a:solidFill>
                    <a:latin typeface="Abadi" panose="020B0604020202020204" pitchFamily="34" charset="0"/>
                  </a:rPr>
                  <a:t>15</a:t>
                </a:r>
                <a:endParaRPr kumimoji="0" lang="pt-PT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24" name="Imagem 23">
              <a:extLst>
                <a:ext uri="{FF2B5EF4-FFF2-40B4-BE49-F238E27FC236}">
                  <a16:creationId xmlns:a16="http://schemas.microsoft.com/office/drawing/2014/main" id="{6AD63969-3049-4192-A7F3-AE99140D33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738909" y="3051065"/>
              <a:ext cx="1921602" cy="1519104"/>
            </a:xfrm>
            <a:prstGeom prst="rect">
              <a:avLst/>
            </a:prstGeom>
          </p:spPr>
        </p:pic>
      </p:grpSp>
      <p:grpSp>
        <p:nvGrpSpPr>
          <p:cNvPr id="5" name="Agrupar 4">
            <a:extLst>
              <a:ext uri="{FF2B5EF4-FFF2-40B4-BE49-F238E27FC236}">
                <a16:creationId xmlns:a16="http://schemas.microsoft.com/office/drawing/2014/main" id="{8D51846D-8993-4E21-87A1-FF5EF00EC383}"/>
              </a:ext>
            </a:extLst>
          </p:cNvPr>
          <p:cNvGrpSpPr/>
          <p:nvPr/>
        </p:nvGrpSpPr>
        <p:grpSpPr>
          <a:xfrm>
            <a:off x="6109690" y="2714264"/>
            <a:ext cx="2126084" cy="2816886"/>
            <a:chOff x="5895833" y="1731572"/>
            <a:chExt cx="2126084" cy="2816886"/>
          </a:xfrm>
        </p:grpSpPr>
        <p:grpSp>
          <p:nvGrpSpPr>
            <p:cNvPr id="32" name="Agrupar 31">
              <a:extLst>
                <a:ext uri="{FF2B5EF4-FFF2-40B4-BE49-F238E27FC236}">
                  <a16:creationId xmlns:a16="http://schemas.microsoft.com/office/drawing/2014/main" id="{56092D72-2110-4D53-9621-7A790AAC8F8B}"/>
                </a:ext>
              </a:extLst>
            </p:cNvPr>
            <p:cNvGrpSpPr/>
            <p:nvPr/>
          </p:nvGrpSpPr>
          <p:grpSpPr>
            <a:xfrm flipH="1">
              <a:off x="6583136" y="3103581"/>
              <a:ext cx="1438781" cy="1444877"/>
              <a:chOff x="9201133" y="5102012"/>
              <a:chExt cx="1438781" cy="1444877"/>
            </a:xfrm>
          </p:grpSpPr>
          <p:pic>
            <p:nvPicPr>
              <p:cNvPr id="30" name="Imagem 29">
                <a:extLst>
                  <a:ext uri="{FF2B5EF4-FFF2-40B4-BE49-F238E27FC236}">
                    <a16:creationId xmlns:a16="http://schemas.microsoft.com/office/drawing/2014/main" id="{0237C002-67BB-4948-9012-0BF3D9299D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201133" y="5102012"/>
                <a:ext cx="1438781" cy="1444877"/>
              </a:xfrm>
              <a:prstGeom prst="rect">
                <a:avLst/>
              </a:prstGeom>
            </p:spPr>
          </p:pic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7C0D08F3-7524-4173-A0D4-60E0857D4717}"/>
                  </a:ext>
                </a:extLst>
              </p:cNvPr>
              <p:cNvSpPr txBox="1"/>
              <p:nvPr/>
            </p:nvSpPr>
            <p:spPr>
              <a:xfrm>
                <a:off x="9208927" y="5465512"/>
                <a:ext cx="9895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PT" sz="4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00"/>
                    </a:solidFill>
                    <a:effectLst/>
                    <a:uLnTx/>
                    <a:uFillTx/>
                    <a:latin typeface="Abadi" panose="020B0604020202020204" pitchFamily="34" charset="0"/>
                    <a:ea typeface="+mn-ea"/>
                    <a:cs typeface="+mn-cs"/>
                  </a:rPr>
                  <a:t>5</a:t>
                </a:r>
                <a:endParaRPr kumimoji="0" lang="pt-PT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25" name="Imagem 24">
              <a:extLst>
                <a:ext uri="{FF2B5EF4-FFF2-40B4-BE49-F238E27FC236}">
                  <a16:creationId xmlns:a16="http://schemas.microsoft.com/office/drawing/2014/main" id="{6DD28E54-BAD2-47F1-90E2-67AD8002462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895833" y="1731572"/>
              <a:ext cx="2118809" cy="1928269"/>
            </a:xfrm>
            <a:prstGeom prst="rect">
              <a:avLst/>
            </a:prstGeom>
          </p:spPr>
        </p:pic>
      </p:grpSp>
      <p:grpSp>
        <p:nvGrpSpPr>
          <p:cNvPr id="9" name="Agrupar 8">
            <a:extLst>
              <a:ext uri="{FF2B5EF4-FFF2-40B4-BE49-F238E27FC236}">
                <a16:creationId xmlns:a16="http://schemas.microsoft.com/office/drawing/2014/main" id="{B184A734-D9FD-4F3D-B1D5-A8F3782AE13B}"/>
              </a:ext>
            </a:extLst>
          </p:cNvPr>
          <p:cNvGrpSpPr/>
          <p:nvPr/>
        </p:nvGrpSpPr>
        <p:grpSpPr>
          <a:xfrm>
            <a:off x="9264481" y="3678513"/>
            <a:ext cx="1976532" cy="2574420"/>
            <a:chOff x="9308137" y="3564364"/>
            <a:chExt cx="1976532" cy="2574420"/>
          </a:xfrm>
        </p:grpSpPr>
        <p:grpSp>
          <p:nvGrpSpPr>
            <p:cNvPr id="21" name="Agrupar 20">
              <a:extLst>
                <a:ext uri="{FF2B5EF4-FFF2-40B4-BE49-F238E27FC236}">
                  <a16:creationId xmlns:a16="http://schemas.microsoft.com/office/drawing/2014/main" id="{AEACF892-3ABA-4DEA-9D52-3B699E448933}"/>
                </a:ext>
              </a:extLst>
            </p:cNvPr>
            <p:cNvGrpSpPr/>
            <p:nvPr/>
          </p:nvGrpSpPr>
          <p:grpSpPr>
            <a:xfrm>
              <a:off x="9308137" y="4695218"/>
              <a:ext cx="1443566" cy="1443566"/>
              <a:chOff x="1662019" y="3388073"/>
              <a:chExt cx="1443566" cy="1443566"/>
            </a:xfrm>
          </p:grpSpPr>
          <p:pic>
            <p:nvPicPr>
              <p:cNvPr id="10" name="Imagem 9">
                <a:extLst>
                  <a:ext uri="{FF2B5EF4-FFF2-40B4-BE49-F238E27FC236}">
                    <a16:creationId xmlns:a16="http://schemas.microsoft.com/office/drawing/2014/main" id="{F6CA7A2D-6F3C-495E-B35A-8A3BA2F14E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62019" y="3388073"/>
                <a:ext cx="1443566" cy="1443566"/>
              </a:xfrm>
              <a:prstGeom prst="rect">
                <a:avLst/>
              </a:prstGeom>
            </p:spPr>
          </p:pic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B8A0E27A-48F0-4435-9975-52AC4074582B}"/>
                  </a:ext>
                </a:extLst>
              </p:cNvPr>
              <p:cNvSpPr txBox="1"/>
              <p:nvPr/>
            </p:nvSpPr>
            <p:spPr>
              <a:xfrm>
                <a:off x="2108606" y="3763436"/>
                <a:ext cx="9895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PT" sz="4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00"/>
                    </a:solidFill>
                    <a:effectLst/>
                    <a:uLnTx/>
                    <a:uFillTx/>
                    <a:latin typeface="Abadi" panose="020B0604020202020204" pitchFamily="34" charset="0"/>
                    <a:ea typeface="+mn-ea"/>
                    <a:cs typeface="+mn-cs"/>
                  </a:rPr>
                  <a:t>1</a:t>
                </a:r>
                <a:endParaRPr kumimoji="0" lang="pt-PT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27" name="Imagem 26">
              <a:extLst>
                <a:ext uri="{FF2B5EF4-FFF2-40B4-BE49-F238E27FC236}">
                  <a16:creationId xmlns:a16="http://schemas.microsoft.com/office/drawing/2014/main" id="{F5ADC5AA-DF12-4CD3-AC7A-BF769A9D260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9433882" y="3564364"/>
              <a:ext cx="1850787" cy="1519105"/>
            </a:xfrm>
            <a:prstGeom prst="rect">
              <a:avLst/>
            </a:prstGeom>
          </p:spPr>
        </p:pic>
      </p:grp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E5E11B63-6D3E-44F2-824F-B1F82B2AB441}"/>
              </a:ext>
            </a:extLst>
          </p:cNvPr>
          <p:cNvGrpSpPr/>
          <p:nvPr/>
        </p:nvGrpSpPr>
        <p:grpSpPr>
          <a:xfrm>
            <a:off x="982973" y="3678513"/>
            <a:ext cx="1864145" cy="2435189"/>
            <a:chOff x="1187025" y="1514591"/>
            <a:chExt cx="1864145" cy="2435189"/>
          </a:xfrm>
        </p:grpSpPr>
        <p:grpSp>
          <p:nvGrpSpPr>
            <p:cNvPr id="2" name="Agrupar 1">
              <a:extLst>
                <a:ext uri="{FF2B5EF4-FFF2-40B4-BE49-F238E27FC236}">
                  <a16:creationId xmlns:a16="http://schemas.microsoft.com/office/drawing/2014/main" id="{52DC3263-64AE-48B4-8AE1-7568075C087E}"/>
                </a:ext>
              </a:extLst>
            </p:cNvPr>
            <p:cNvGrpSpPr/>
            <p:nvPr/>
          </p:nvGrpSpPr>
          <p:grpSpPr>
            <a:xfrm>
              <a:off x="1187025" y="2504903"/>
              <a:ext cx="1438781" cy="1444877"/>
              <a:chOff x="2100358" y="3335451"/>
              <a:chExt cx="1438781" cy="1444877"/>
            </a:xfrm>
          </p:grpSpPr>
          <p:pic>
            <p:nvPicPr>
              <p:cNvPr id="26" name="Imagem 25">
                <a:extLst>
                  <a:ext uri="{FF2B5EF4-FFF2-40B4-BE49-F238E27FC236}">
                    <a16:creationId xmlns:a16="http://schemas.microsoft.com/office/drawing/2014/main" id="{00C940A1-AF3E-4E9B-A3BF-31E32B6DDF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00358" y="3335451"/>
                <a:ext cx="1438781" cy="1444877"/>
              </a:xfrm>
              <a:prstGeom prst="rect">
                <a:avLst/>
              </a:prstGeom>
            </p:spPr>
          </p:pic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307D6736-E3BB-426A-B4FA-8472FDAEB82E}"/>
                  </a:ext>
                </a:extLst>
              </p:cNvPr>
              <p:cNvSpPr txBox="1"/>
              <p:nvPr/>
            </p:nvSpPr>
            <p:spPr>
              <a:xfrm>
                <a:off x="2532358" y="3698951"/>
                <a:ext cx="9895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PT" sz="4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00"/>
                    </a:solidFill>
                    <a:effectLst/>
                    <a:uLnTx/>
                    <a:uFillTx/>
                    <a:latin typeface="Abadi" panose="020B0604020202020204" pitchFamily="34" charset="0"/>
                    <a:ea typeface="+mn-ea"/>
                    <a:cs typeface="+mn-cs"/>
                  </a:rPr>
                  <a:t>6</a:t>
                </a:r>
                <a:endParaRPr kumimoji="0" lang="pt-PT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35" name="Imagem 34">
              <a:extLst>
                <a:ext uri="{FF2B5EF4-FFF2-40B4-BE49-F238E27FC236}">
                  <a16:creationId xmlns:a16="http://schemas.microsoft.com/office/drawing/2014/main" id="{669F1BEC-0CEC-4124-8C59-07CE88C0593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1306045" y="1514591"/>
              <a:ext cx="1745125" cy="142008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4329489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Nuvem 16">
            <a:extLst>
              <a:ext uri="{FF2B5EF4-FFF2-40B4-BE49-F238E27FC236}">
                <a16:creationId xmlns:a16="http://schemas.microsoft.com/office/drawing/2014/main" id="{9C7169E6-0BE4-4E41-8150-AB6ADE87D928}"/>
              </a:ext>
            </a:extLst>
          </p:cNvPr>
          <p:cNvSpPr/>
          <p:nvPr/>
        </p:nvSpPr>
        <p:spPr>
          <a:xfrm>
            <a:off x="4189863" y="131163"/>
            <a:ext cx="3411940" cy="2156669"/>
          </a:xfrm>
          <a:prstGeom prst="cloud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5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" panose="020B0604020202020204" pitchFamily="34" charset="0"/>
                <a:ea typeface="+mn-ea"/>
                <a:cs typeface="+mn-cs"/>
              </a:rPr>
              <a:t>10 x 0</a:t>
            </a: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D533B01C-D4DE-4ACF-89E4-4DC7E44A9A53}"/>
              </a:ext>
            </a:extLst>
          </p:cNvPr>
          <p:cNvGrpSpPr/>
          <p:nvPr/>
        </p:nvGrpSpPr>
        <p:grpSpPr>
          <a:xfrm>
            <a:off x="833241" y="3868870"/>
            <a:ext cx="1921602" cy="2480042"/>
            <a:chOff x="500152" y="3633660"/>
            <a:chExt cx="1921602" cy="2480042"/>
          </a:xfrm>
        </p:grpSpPr>
        <p:grpSp>
          <p:nvGrpSpPr>
            <p:cNvPr id="2" name="Agrupar 1">
              <a:extLst>
                <a:ext uri="{FF2B5EF4-FFF2-40B4-BE49-F238E27FC236}">
                  <a16:creationId xmlns:a16="http://schemas.microsoft.com/office/drawing/2014/main" id="{52DC3263-64AE-48B4-8AE1-7568075C087E}"/>
                </a:ext>
              </a:extLst>
            </p:cNvPr>
            <p:cNvGrpSpPr/>
            <p:nvPr/>
          </p:nvGrpSpPr>
          <p:grpSpPr>
            <a:xfrm>
              <a:off x="982973" y="4668825"/>
              <a:ext cx="1438781" cy="1444877"/>
              <a:chOff x="2100358" y="3335451"/>
              <a:chExt cx="1438781" cy="1444877"/>
            </a:xfrm>
          </p:grpSpPr>
          <p:pic>
            <p:nvPicPr>
              <p:cNvPr id="26" name="Imagem 25">
                <a:extLst>
                  <a:ext uri="{FF2B5EF4-FFF2-40B4-BE49-F238E27FC236}">
                    <a16:creationId xmlns:a16="http://schemas.microsoft.com/office/drawing/2014/main" id="{00C940A1-AF3E-4E9B-A3BF-31E32B6DDF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100358" y="3335451"/>
                <a:ext cx="1438781" cy="1444877"/>
              </a:xfrm>
              <a:prstGeom prst="rect">
                <a:avLst/>
              </a:prstGeom>
            </p:spPr>
          </p:pic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307D6736-E3BB-426A-B4FA-8472FDAEB82E}"/>
                  </a:ext>
                </a:extLst>
              </p:cNvPr>
              <p:cNvSpPr txBox="1"/>
              <p:nvPr/>
            </p:nvSpPr>
            <p:spPr>
              <a:xfrm>
                <a:off x="2478110" y="3704355"/>
                <a:ext cx="9895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PT" sz="4800" b="1" dirty="0">
                    <a:solidFill>
                      <a:srgbClr val="FFFF00"/>
                    </a:solidFill>
                    <a:latin typeface="Abadi" panose="020B0604020202020204" pitchFamily="34" charset="0"/>
                  </a:rPr>
                  <a:t>1</a:t>
                </a:r>
                <a:endParaRPr kumimoji="0" lang="pt-PT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23" name="Imagem 22">
              <a:extLst>
                <a:ext uri="{FF2B5EF4-FFF2-40B4-BE49-F238E27FC236}">
                  <a16:creationId xmlns:a16="http://schemas.microsoft.com/office/drawing/2014/main" id="{65F513EE-28CC-44F6-8BCB-3CDB989661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00152" y="3633660"/>
              <a:ext cx="1921602" cy="1519104"/>
            </a:xfrm>
            <a:prstGeom prst="rect">
              <a:avLst/>
            </a:prstGeom>
          </p:spPr>
        </p:pic>
      </p:grpSp>
      <p:grpSp>
        <p:nvGrpSpPr>
          <p:cNvPr id="7" name="Agrupar 6">
            <a:extLst>
              <a:ext uri="{FF2B5EF4-FFF2-40B4-BE49-F238E27FC236}">
                <a16:creationId xmlns:a16="http://schemas.microsoft.com/office/drawing/2014/main" id="{7BA6D77B-219E-4D03-A2D2-D0B6B4956D2B}"/>
              </a:ext>
            </a:extLst>
          </p:cNvPr>
          <p:cNvGrpSpPr/>
          <p:nvPr/>
        </p:nvGrpSpPr>
        <p:grpSpPr>
          <a:xfrm>
            <a:off x="6215155" y="2112860"/>
            <a:ext cx="1912678" cy="2522178"/>
            <a:chOff x="6323096" y="3008972"/>
            <a:chExt cx="1912678" cy="2522178"/>
          </a:xfrm>
        </p:grpSpPr>
        <p:grpSp>
          <p:nvGrpSpPr>
            <p:cNvPr id="32" name="Agrupar 31">
              <a:extLst>
                <a:ext uri="{FF2B5EF4-FFF2-40B4-BE49-F238E27FC236}">
                  <a16:creationId xmlns:a16="http://schemas.microsoft.com/office/drawing/2014/main" id="{56092D72-2110-4D53-9621-7A790AAC8F8B}"/>
                </a:ext>
              </a:extLst>
            </p:cNvPr>
            <p:cNvGrpSpPr/>
            <p:nvPr/>
          </p:nvGrpSpPr>
          <p:grpSpPr>
            <a:xfrm flipH="1">
              <a:off x="6796993" y="4086273"/>
              <a:ext cx="1438781" cy="1444877"/>
              <a:chOff x="9201133" y="5102012"/>
              <a:chExt cx="1438781" cy="1444877"/>
            </a:xfrm>
          </p:grpSpPr>
          <p:pic>
            <p:nvPicPr>
              <p:cNvPr id="30" name="Imagem 29">
                <a:extLst>
                  <a:ext uri="{FF2B5EF4-FFF2-40B4-BE49-F238E27FC236}">
                    <a16:creationId xmlns:a16="http://schemas.microsoft.com/office/drawing/2014/main" id="{0237C002-67BB-4948-9012-0BF3D9299D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201133" y="5102012"/>
                <a:ext cx="1438781" cy="1444877"/>
              </a:xfrm>
              <a:prstGeom prst="rect">
                <a:avLst/>
              </a:prstGeom>
            </p:spPr>
          </p:pic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7C0D08F3-7524-4173-A0D4-60E0857D4717}"/>
                  </a:ext>
                </a:extLst>
              </p:cNvPr>
              <p:cNvSpPr txBox="1"/>
              <p:nvPr/>
            </p:nvSpPr>
            <p:spPr>
              <a:xfrm>
                <a:off x="9425743" y="5465513"/>
                <a:ext cx="9895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PT" sz="4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00"/>
                    </a:solidFill>
                    <a:effectLst/>
                    <a:uLnTx/>
                    <a:uFillTx/>
                    <a:latin typeface="Abadi" panose="020B0604020202020204" pitchFamily="34" charset="0"/>
                    <a:ea typeface="+mn-ea"/>
                    <a:cs typeface="+mn-cs"/>
                  </a:rPr>
                  <a:t>10</a:t>
                </a:r>
                <a:endParaRPr kumimoji="0" lang="pt-PT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28" name="Imagem 27">
              <a:extLst>
                <a:ext uri="{FF2B5EF4-FFF2-40B4-BE49-F238E27FC236}">
                  <a16:creationId xmlns:a16="http://schemas.microsoft.com/office/drawing/2014/main" id="{B334CC30-27ED-4B28-A47F-CD03AB80857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323096" y="3008972"/>
              <a:ext cx="1861862" cy="1534368"/>
            </a:xfrm>
            <a:prstGeom prst="rect">
              <a:avLst/>
            </a:prstGeom>
          </p:spPr>
        </p:pic>
      </p:grpSp>
      <p:grpSp>
        <p:nvGrpSpPr>
          <p:cNvPr id="6" name="Agrupar 5">
            <a:extLst>
              <a:ext uri="{FF2B5EF4-FFF2-40B4-BE49-F238E27FC236}">
                <a16:creationId xmlns:a16="http://schemas.microsoft.com/office/drawing/2014/main" id="{070214DD-16A9-4DB6-AD37-D2A60C2E4429}"/>
              </a:ext>
            </a:extLst>
          </p:cNvPr>
          <p:cNvGrpSpPr/>
          <p:nvPr/>
        </p:nvGrpSpPr>
        <p:grpSpPr>
          <a:xfrm>
            <a:off x="3601462" y="2499090"/>
            <a:ext cx="2016983" cy="2631000"/>
            <a:chOff x="3976824" y="2534111"/>
            <a:chExt cx="2016983" cy="2631000"/>
          </a:xfrm>
        </p:grpSpPr>
        <p:grpSp>
          <p:nvGrpSpPr>
            <p:cNvPr id="22" name="Agrupar 21">
              <a:extLst>
                <a:ext uri="{FF2B5EF4-FFF2-40B4-BE49-F238E27FC236}">
                  <a16:creationId xmlns:a16="http://schemas.microsoft.com/office/drawing/2014/main" id="{F209871C-F165-4367-94EB-F8DE0AFF617C}"/>
                </a:ext>
              </a:extLst>
            </p:cNvPr>
            <p:cNvGrpSpPr/>
            <p:nvPr/>
          </p:nvGrpSpPr>
          <p:grpSpPr>
            <a:xfrm>
              <a:off x="3976824" y="3721545"/>
              <a:ext cx="1443566" cy="1443566"/>
              <a:chOff x="8569520" y="5174312"/>
              <a:chExt cx="1443566" cy="1443566"/>
            </a:xfrm>
          </p:grpSpPr>
          <p:pic>
            <p:nvPicPr>
              <p:cNvPr id="19" name="Imagem 18">
                <a:extLst>
                  <a:ext uri="{FF2B5EF4-FFF2-40B4-BE49-F238E27FC236}">
                    <a16:creationId xmlns:a16="http://schemas.microsoft.com/office/drawing/2014/main" id="{4364C0A0-2FAF-4FD0-A0E2-5BB2855212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569520" y="5174312"/>
                <a:ext cx="1443566" cy="1443566"/>
              </a:xfrm>
              <a:prstGeom prst="rect">
                <a:avLst/>
              </a:prstGeom>
            </p:spPr>
          </p:pic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8982003D-3A00-415E-B373-1E0A69887773}"/>
                  </a:ext>
                </a:extLst>
              </p:cNvPr>
              <p:cNvSpPr txBox="1"/>
              <p:nvPr/>
            </p:nvSpPr>
            <p:spPr>
              <a:xfrm>
                <a:off x="9000589" y="5558107"/>
                <a:ext cx="9895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PT" sz="4800" b="1" dirty="0">
                    <a:solidFill>
                      <a:srgbClr val="FFFF00"/>
                    </a:solidFill>
                    <a:latin typeface="Abadi" panose="020B0604020202020204" pitchFamily="34" charset="0"/>
                  </a:rPr>
                  <a:t>0</a:t>
                </a:r>
                <a:endParaRPr kumimoji="0" lang="pt-PT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29" name="Imagem 28">
              <a:extLst>
                <a:ext uri="{FF2B5EF4-FFF2-40B4-BE49-F238E27FC236}">
                  <a16:creationId xmlns:a16="http://schemas.microsoft.com/office/drawing/2014/main" id="{163BDF71-89CD-48BD-BA47-1E7B03EAF0E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4162962" y="2534111"/>
              <a:ext cx="1830845" cy="1686846"/>
            </a:xfrm>
            <a:prstGeom prst="rect">
              <a:avLst/>
            </a:prstGeom>
          </p:spPr>
        </p:pic>
      </p:grpSp>
      <p:grpSp>
        <p:nvGrpSpPr>
          <p:cNvPr id="8" name="Agrupar 7">
            <a:extLst>
              <a:ext uri="{FF2B5EF4-FFF2-40B4-BE49-F238E27FC236}">
                <a16:creationId xmlns:a16="http://schemas.microsoft.com/office/drawing/2014/main" id="{776B7386-7FE1-4A43-AD74-5049692D763C}"/>
              </a:ext>
            </a:extLst>
          </p:cNvPr>
          <p:cNvGrpSpPr/>
          <p:nvPr/>
        </p:nvGrpSpPr>
        <p:grpSpPr>
          <a:xfrm>
            <a:off x="9198440" y="3413521"/>
            <a:ext cx="1824650" cy="2581201"/>
            <a:chOff x="8883397" y="3671732"/>
            <a:chExt cx="1824650" cy="2581201"/>
          </a:xfrm>
        </p:grpSpPr>
        <p:grpSp>
          <p:nvGrpSpPr>
            <p:cNvPr id="21" name="Agrupar 20">
              <a:extLst>
                <a:ext uri="{FF2B5EF4-FFF2-40B4-BE49-F238E27FC236}">
                  <a16:creationId xmlns:a16="http://schemas.microsoft.com/office/drawing/2014/main" id="{AEACF892-3ABA-4DEA-9D52-3B699E448933}"/>
                </a:ext>
              </a:extLst>
            </p:cNvPr>
            <p:cNvGrpSpPr/>
            <p:nvPr/>
          </p:nvGrpSpPr>
          <p:grpSpPr>
            <a:xfrm>
              <a:off x="9264481" y="4809367"/>
              <a:ext cx="1443566" cy="1443566"/>
              <a:chOff x="1662019" y="3388073"/>
              <a:chExt cx="1443566" cy="1443566"/>
            </a:xfrm>
          </p:grpSpPr>
          <p:pic>
            <p:nvPicPr>
              <p:cNvPr id="10" name="Imagem 9">
                <a:extLst>
                  <a:ext uri="{FF2B5EF4-FFF2-40B4-BE49-F238E27FC236}">
                    <a16:creationId xmlns:a16="http://schemas.microsoft.com/office/drawing/2014/main" id="{F6CA7A2D-6F3C-495E-B35A-8A3BA2F14E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62019" y="3388073"/>
                <a:ext cx="1443566" cy="1443566"/>
              </a:xfrm>
              <a:prstGeom prst="rect">
                <a:avLst/>
              </a:prstGeom>
            </p:spPr>
          </p:pic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B8A0E27A-48F0-4435-9975-52AC4074582B}"/>
                  </a:ext>
                </a:extLst>
              </p:cNvPr>
              <p:cNvSpPr txBox="1"/>
              <p:nvPr/>
            </p:nvSpPr>
            <p:spPr>
              <a:xfrm>
                <a:off x="2070897" y="3782290"/>
                <a:ext cx="9895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PT" sz="4800" b="1" dirty="0">
                    <a:solidFill>
                      <a:srgbClr val="FFFF00"/>
                    </a:solidFill>
                    <a:latin typeface="Abadi" panose="020B0604020202020204" pitchFamily="34" charset="0"/>
                  </a:rPr>
                  <a:t>5</a:t>
                </a:r>
                <a:endParaRPr kumimoji="0" lang="pt-PT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34" name="Imagem 33">
              <a:extLst>
                <a:ext uri="{FF2B5EF4-FFF2-40B4-BE49-F238E27FC236}">
                  <a16:creationId xmlns:a16="http://schemas.microsoft.com/office/drawing/2014/main" id="{BB7D2988-6992-4508-8223-FFB25477E00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883397" y="3671732"/>
              <a:ext cx="1701818" cy="14435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6095915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Agrupar 20">
            <a:extLst>
              <a:ext uri="{FF2B5EF4-FFF2-40B4-BE49-F238E27FC236}">
                <a16:creationId xmlns:a16="http://schemas.microsoft.com/office/drawing/2014/main" id="{AEACF892-3ABA-4DEA-9D52-3B699E448933}"/>
              </a:ext>
            </a:extLst>
          </p:cNvPr>
          <p:cNvGrpSpPr/>
          <p:nvPr/>
        </p:nvGrpSpPr>
        <p:grpSpPr>
          <a:xfrm>
            <a:off x="1243463" y="2296845"/>
            <a:ext cx="1862122" cy="2534794"/>
            <a:chOff x="1243463" y="2296845"/>
            <a:chExt cx="1862122" cy="2534794"/>
          </a:xfrm>
        </p:grpSpPr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60E1F213-56F1-4640-A634-D472FA5470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243463" y="2296845"/>
              <a:ext cx="1745125" cy="1420083"/>
            </a:xfrm>
            <a:prstGeom prst="rect">
              <a:avLst/>
            </a:prstGeom>
          </p:spPr>
        </p:pic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F6CA7A2D-6F3C-495E-B35A-8A3BA2F14E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62019" y="3388073"/>
              <a:ext cx="1443566" cy="1443566"/>
            </a:xfrm>
            <a:prstGeom prst="rect">
              <a:avLst/>
            </a:prstGeom>
          </p:spPr>
        </p:pic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B8A0E27A-48F0-4435-9975-52AC4074582B}"/>
                </a:ext>
              </a:extLst>
            </p:cNvPr>
            <p:cNvSpPr txBox="1"/>
            <p:nvPr/>
          </p:nvSpPr>
          <p:spPr>
            <a:xfrm>
              <a:off x="1920066" y="3744582"/>
              <a:ext cx="9895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4800" b="1" dirty="0">
                  <a:solidFill>
                    <a:srgbClr val="FFFF00"/>
                  </a:solidFill>
                  <a:latin typeface="Abadi" panose="020B0604020202020204" pitchFamily="34" charset="0"/>
                </a:rPr>
                <a:t>27</a:t>
              </a:r>
              <a:endParaRPr lang="pt-PT" b="1" dirty="0">
                <a:solidFill>
                  <a:srgbClr val="FFFF00"/>
                </a:solidFill>
                <a:latin typeface="Abadi" panose="020B0604020202020204" pitchFamily="34" charset="0"/>
              </a:endParaRPr>
            </a:p>
          </p:txBody>
        </p:sp>
      </p:grpSp>
      <p:sp>
        <p:nvSpPr>
          <p:cNvPr id="17" name="Nuvem 16">
            <a:extLst>
              <a:ext uri="{FF2B5EF4-FFF2-40B4-BE49-F238E27FC236}">
                <a16:creationId xmlns:a16="http://schemas.microsoft.com/office/drawing/2014/main" id="{9C7169E6-0BE4-4E41-8150-AB6ADE87D928}"/>
              </a:ext>
            </a:extLst>
          </p:cNvPr>
          <p:cNvSpPr/>
          <p:nvPr/>
        </p:nvSpPr>
        <p:spPr>
          <a:xfrm>
            <a:off x="4189863" y="131163"/>
            <a:ext cx="3411940" cy="2156669"/>
          </a:xfrm>
          <a:prstGeom prst="cloud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6600" b="1" dirty="0">
                <a:solidFill>
                  <a:schemeClr val="tx1"/>
                </a:solidFill>
                <a:latin typeface="Abadi" panose="020B0604020202020204" pitchFamily="34" charset="0"/>
              </a:rPr>
              <a:t>3 x 9</a:t>
            </a:r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F209871C-F165-4367-94EB-F8DE0AFF617C}"/>
              </a:ext>
            </a:extLst>
          </p:cNvPr>
          <p:cNvGrpSpPr/>
          <p:nvPr/>
        </p:nvGrpSpPr>
        <p:grpSpPr>
          <a:xfrm>
            <a:off x="4105153" y="3716928"/>
            <a:ext cx="1960461" cy="2586193"/>
            <a:chOff x="8569520" y="4031685"/>
            <a:chExt cx="1960461" cy="2586193"/>
          </a:xfrm>
        </p:grpSpPr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89F26250-B7A8-4686-ADC6-1FF3403C71F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8610464" y="4031685"/>
              <a:ext cx="1919517" cy="1581882"/>
            </a:xfrm>
            <a:prstGeom prst="rect">
              <a:avLst/>
            </a:prstGeom>
          </p:spPr>
        </p:pic>
        <p:pic>
          <p:nvPicPr>
            <p:cNvPr id="19" name="Imagem 18">
              <a:extLst>
                <a:ext uri="{FF2B5EF4-FFF2-40B4-BE49-F238E27FC236}">
                  <a16:creationId xmlns:a16="http://schemas.microsoft.com/office/drawing/2014/main" id="{4364C0A0-2FAF-4FD0-A0E2-5BB2855212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69520" y="5174312"/>
              <a:ext cx="1443566" cy="1443566"/>
            </a:xfrm>
            <a:prstGeom prst="rect">
              <a:avLst/>
            </a:prstGeom>
          </p:spPr>
        </p:pic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8982003D-3A00-415E-B373-1E0A69887773}"/>
                </a:ext>
              </a:extLst>
            </p:cNvPr>
            <p:cNvSpPr txBox="1"/>
            <p:nvPr/>
          </p:nvSpPr>
          <p:spPr>
            <a:xfrm>
              <a:off x="8824804" y="5556012"/>
              <a:ext cx="9895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4800" b="1" dirty="0">
                  <a:solidFill>
                    <a:srgbClr val="FFFF00"/>
                  </a:solidFill>
                  <a:latin typeface="Abadi" panose="020B0604020202020204" pitchFamily="34" charset="0"/>
                </a:rPr>
                <a:t>28</a:t>
              </a:r>
              <a:endParaRPr lang="pt-PT" b="1" dirty="0">
                <a:solidFill>
                  <a:srgbClr val="FFFF00"/>
                </a:solidFill>
                <a:latin typeface="Abadi" panose="020B0604020202020204" pitchFamily="34" charset="0"/>
              </a:endParaRP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0CCD7F6A-87F5-46D7-9617-944E543B1205}"/>
              </a:ext>
            </a:extLst>
          </p:cNvPr>
          <p:cNvGrpSpPr/>
          <p:nvPr/>
        </p:nvGrpSpPr>
        <p:grpSpPr>
          <a:xfrm>
            <a:off x="6641002" y="2321014"/>
            <a:ext cx="1922035" cy="2510625"/>
            <a:chOff x="6641002" y="2321014"/>
            <a:chExt cx="1922035" cy="2510625"/>
          </a:xfrm>
        </p:grpSpPr>
        <p:pic>
          <p:nvPicPr>
            <p:cNvPr id="23" name="Imagem 22">
              <a:extLst>
                <a:ext uri="{FF2B5EF4-FFF2-40B4-BE49-F238E27FC236}">
                  <a16:creationId xmlns:a16="http://schemas.microsoft.com/office/drawing/2014/main" id="{CA359351-0EF4-45AE-BF39-AEE039B4910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641002" y="2321014"/>
              <a:ext cx="1921602" cy="1519104"/>
            </a:xfrm>
            <a:prstGeom prst="rect">
              <a:avLst/>
            </a:prstGeom>
          </p:spPr>
        </p:pic>
        <p:pic>
          <p:nvPicPr>
            <p:cNvPr id="25" name="Imagem 24">
              <a:extLst>
                <a:ext uri="{FF2B5EF4-FFF2-40B4-BE49-F238E27FC236}">
                  <a16:creationId xmlns:a16="http://schemas.microsoft.com/office/drawing/2014/main" id="{C590527B-E661-42A6-9196-AEA84DEA084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124256" y="3386762"/>
              <a:ext cx="1438781" cy="1444877"/>
            </a:xfrm>
            <a:prstGeom prst="rect">
              <a:avLst/>
            </a:prstGeom>
          </p:spPr>
        </p:pic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02538C04-3E2B-451F-BBEC-38E7F04B311C}"/>
                </a:ext>
              </a:extLst>
            </p:cNvPr>
            <p:cNvSpPr txBox="1"/>
            <p:nvPr/>
          </p:nvSpPr>
          <p:spPr>
            <a:xfrm>
              <a:off x="7370772" y="3754276"/>
              <a:ext cx="9895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4800" b="1" dirty="0">
                  <a:solidFill>
                    <a:srgbClr val="FFFF00"/>
                  </a:solidFill>
                  <a:latin typeface="Abadi" panose="020B0604020202020204" pitchFamily="34" charset="0"/>
                </a:rPr>
                <a:t>24</a:t>
              </a:r>
              <a:endParaRPr lang="pt-PT" b="1" dirty="0">
                <a:solidFill>
                  <a:srgbClr val="FFFF00"/>
                </a:solidFill>
                <a:latin typeface="Abadi" panose="020B0604020202020204" pitchFamily="34" charset="0"/>
              </a:endParaRPr>
            </a:p>
          </p:txBody>
        </p:sp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56092D72-2110-4D53-9621-7A790AAC8F8B}"/>
              </a:ext>
            </a:extLst>
          </p:cNvPr>
          <p:cNvGrpSpPr/>
          <p:nvPr/>
        </p:nvGrpSpPr>
        <p:grpSpPr>
          <a:xfrm>
            <a:off x="9201133" y="3716928"/>
            <a:ext cx="2118809" cy="2829961"/>
            <a:chOff x="9201133" y="3716928"/>
            <a:chExt cx="2118809" cy="2829961"/>
          </a:xfrm>
        </p:grpSpPr>
        <p:pic>
          <p:nvPicPr>
            <p:cNvPr id="29" name="Imagem 28">
              <a:extLst>
                <a:ext uri="{FF2B5EF4-FFF2-40B4-BE49-F238E27FC236}">
                  <a16:creationId xmlns:a16="http://schemas.microsoft.com/office/drawing/2014/main" id="{05AB3188-B203-4102-9391-1FA6C1A857E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9201133" y="3716928"/>
              <a:ext cx="2118809" cy="1816122"/>
            </a:xfrm>
            <a:prstGeom prst="rect">
              <a:avLst/>
            </a:prstGeom>
          </p:spPr>
        </p:pic>
        <p:pic>
          <p:nvPicPr>
            <p:cNvPr id="30" name="Imagem 29">
              <a:extLst>
                <a:ext uri="{FF2B5EF4-FFF2-40B4-BE49-F238E27FC236}">
                  <a16:creationId xmlns:a16="http://schemas.microsoft.com/office/drawing/2014/main" id="{0237C002-67BB-4948-9012-0BF3D9299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201133" y="5102012"/>
              <a:ext cx="1438781" cy="1444877"/>
            </a:xfrm>
            <a:prstGeom prst="rect">
              <a:avLst/>
            </a:prstGeom>
          </p:spPr>
        </p:pic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7C0D08F3-7524-4173-A0D4-60E0857D4717}"/>
                </a:ext>
              </a:extLst>
            </p:cNvPr>
            <p:cNvSpPr txBox="1"/>
            <p:nvPr/>
          </p:nvSpPr>
          <p:spPr>
            <a:xfrm>
              <a:off x="9501159" y="5474940"/>
              <a:ext cx="9895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4800" b="1" dirty="0">
                  <a:solidFill>
                    <a:srgbClr val="FFFF00"/>
                  </a:solidFill>
                  <a:latin typeface="Abadi" panose="020B0604020202020204" pitchFamily="34" charset="0"/>
                </a:rPr>
                <a:t>21</a:t>
              </a:r>
              <a:endParaRPr lang="pt-PT" b="1" dirty="0">
                <a:solidFill>
                  <a:srgbClr val="FFFF00"/>
                </a:solidFill>
                <a:latin typeface="Abadi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212741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Nuvem 16">
            <a:extLst>
              <a:ext uri="{FF2B5EF4-FFF2-40B4-BE49-F238E27FC236}">
                <a16:creationId xmlns:a16="http://schemas.microsoft.com/office/drawing/2014/main" id="{9C7169E6-0BE4-4E41-8150-AB6ADE87D928}"/>
              </a:ext>
            </a:extLst>
          </p:cNvPr>
          <p:cNvSpPr/>
          <p:nvPr/>
        </p:nvSpPr>
        <p:spPr>
          <a:xfrm>
            <a:off x="4189863" y="131163"/>
            <a:ext cx="3411940" cy="2156669"/>
          </a:xfrm>
          <a:prstGeom prst="cloud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6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" panose="020B0604020202020204" pitchFamily="34" charset="0"/>
                <a:ea typeface="+mn-ea"/>
                <a:cs typeface="+mn-cs"/>
              </a:rPr>
              <a:t>3 x 4</a:t>
            </a:r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F209871C-F165-4367-94EB-F8DE0AFF617C}"/>
              </a:ext>
            </a:extLst>
          </p:cNvPr>
          <p:cNvGrpSpPr/>
          <p:nvPr/>
        </p:nvGrpSpPr>
        <p:grpSpPr>
          <a:xfrm>
            <a:off x="3862971" y="3498985"/>
            <a:ext cx="1960461" cy="2586193"/>
            <a:chOff x="8569520" y="4031685"/>
            <a:chExt cx="1960461" cy="2586193"/>
          </a:xfrm>
        </p:grpSpPr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89F26250-B7A8-4686-ADC6-1FF3403C71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8610464" y="4031685"/>
              <a:ext cx="1919517" cy="1581882"/>
            </a:xfrm>
            <a:prstGeom prst="rect">
              <a:avLst/>
            </a:prstGeom>
          </p:spPr>
        </p:pic>
        <p:pic>
          <p:nvPicPr>
            <p:cNvPr id="19" name="Imagem 18">
              <a:extLst>
                <a:ext uri="{FF2B5EF4-FFF2-40B4-BE49-F238E27FC236}">
                  <a16:creationId xmlns:a16="http://schemas.microsoft.com/office/drawing/2014/main" id="{4364C0A0-2FAF-4FD0-A0E2-5BB2855212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69520" y="5174312"/>
              <a:ext cx="1443566" cy="1443566"/>
            </a:xfrm>
            <a:prstGeom prst="rect">
              <a:avLst/>
            </a:prstGeom>
          </p:spPr>
        </p:pic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8982003D-3A00-415E-B373-1E0A69887773}"/>
                </a:ext>
              </a:extLst>
            </p:cNvPr>
            <p:cNvSpPr txBox="1"/>
            <p:nvPr/>
          </p:nvSpPr>
          <p:spPr>
            <a:xfrm>
              <a:off x="8985060" y="5537157"/>
              <a:ext cx="9895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PT" sz="4800" b="1" dirty="0">
                  <a:solidFill>
                    <a:srgbClr val="FFFF00"/>
                  </a:solidFill>
                  <a:latin typeface="Abadi" panose="020B0604020202020204" pitchFamily="34" charset="0"/>
                </a:rPr>
                <a:t>9</a:t>
              </a:r>
              <a:endParaRPr kumimoji="0" lang="pt-PT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badi" panose="020B0604020202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2" name="Agrupar 1">
            <a:extLst>
              <a:ext uri="{FF2B5EF4-FFF2-40B4-BE49-F238E27FC236}">
                <a16:creationId xmlns:a16="http://schemas.microsoft.com/office/drawing/2014/main" id="{52DC3263-64AE-48B4-8AE1-7568075C087E}"/>
              </a:ext>
            </a:extLst>
          </p:cNvPr>
          <p:cNvGrpSpPr/>
          <p:nvPr/>
        </p:nvGrpSpPr>
        <p:grpSpPr>
          <a:xfrm>
            <a:off x="1129687" y="2436764"/>
            <a:ext cx="1921602" cy="2507098"/>
            <a:chOff x="2100358" y="2273230"/>
            <a:chExt cx="1921602" cy="2507098"/>
          </a:xfrm>
        </p:grpSpPr>
        <p:pic>
          <p:nvPicPr>
            <p:cNvPr id="24" name="Imagem 23">
              <a:extLst>
                <a:ext uri="{FF2B5EF4-FFF2-40B4-BE49-F238E27FC236}">
                  <a16:creationId xmlns:a16="http://schemas.microsoft.com/office/drawing/2014/main" id="{8C808E78-EEE9-4A17-9AD3-5225544BDDD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2100358" y="2273230"/>
              <a:ext cx="1921602" cy="1519104"/>
            </a:xfrm>
            <a:prstGeom prst="rect">
              <a:avLst/>
            </a:prstGeom>
          </p:spPr>
        </p:pic>
        <p:pic>
          <p:nvPicPr>
            <p:cNvPr id="26" name="Imagem 25">
              <a:extLst>
                <a:ext uri="{FF2B5EF4-FFF2-40B4-BE49-F238E27FC236}">
                  <a16:creationId xmlns:a16="http://schemas.microsoft.com/office/drawing/2014/main" id="{00C940A1-AF3E-4E9B-A3BF-31E32B6DDF4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100358" y="3335451"/>
              <a:ext cx="1438781" cy="1444877"/>
            </a:xfrm>
            <a:prstGeom prst="rect">
              <a:avLst/>
            </a:prstGeom>
          </p:spPr>
        </p:pic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307D6736-E3BB-426A-B4FA-8472FDAEB82E}"/>
                </a:ext>
              </a:extLst>
            </p:cNvPr>
            <p:cNvSpPr txBox="1"/>
            <p:nvPr/>
          </p:nvSpPr>
          <p:spPr>
            <a:xfrm>
              <a:off x="2334395" y="3717806"/>
              <a:ext cx="9895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PT" sz="4800" b="1" dirty="0">
                  <a:solidFill>
                    <a:srgbClr val="FFFF00"/>
                  </a:solidFill>
                  <a:latin typeface="Abadi" panose="020B0604020202020204" pitchFamily="34" charset="0"/>
                </a:rPr>
                <a:t>16</a:t>
              </a:r>
              <a:endParaRPr kumimoji="0" lang="pt-PT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badi" panose="020B0604020202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5" name="Agrupar 4">
            <a:extLst>
              <a:ext uri="{FF2B5EF4-FFF2-40B4-BE49-F238E27FC236}">
                <a16:creationId xmlns:a16="http://schemas.microsoft.com/office/drawing/2014/main" id="{66AAB99B-D328-4B1B-B30C-795C66AE9551}"/>
              </a:ext>
            </a:extLst>
          </p:cNvPr>
          <p:cNvGrpSpPr/>
          <p:nvPr/>
        </p:nvGrpSpPr>
        <p:grpSpPr>
          <a:xfrm>
            <a:off x="6500362" y="3616173"/>
            <a:ext cx="2027212" cy="2576334"/>
            <a:chOff x="8816458" y="2065633"/>
            <a:chExt cx="2027212" cy="2576334"/>
          </a:xfrm>
        </p:grpSpPr>
        <p:grpSp>
          <p:nvGrpSpPr>
            <p:cNvPr id="32" name="Agrupar 31">
              <a:extLst>
                <a:ext uri="{FF2B5EF4-FFF2-40B4-BE49-F238E27FC236}">
                  <a16:creationId xmlns:a16="http://schemas.microsoft.com/office/drawing/2014/main" id="{56092D72-2110-4D53-9621-7A790AAC8F8B}"/>
                </a:ext>
              </a:extLst>
            </p:cNvPr>
            <p:cNvGrpSpPr/>
            <p:nvPr/>
          </p:nvGrpSpPr>
          <p:grpSpPr>
            <a:xfrm flipH="1">
              <a:off x="9404889" y="3197090"/>
              <a:ext cx="1438781" cy="1444877"/>
              <a:chOff x="9201133" y="5102012"/>
              <a:chExt cx="1438781" cy="1444877"/>
            </a:xfrm>
          </p:grpSpPr>
          <p:pic>
            <p:nvPicPr>
              <p:cNvPr id="30" name="Imagem 29">
                <a:extLst>
                  <a:ext uri="{FF2B5EF4-FFF2-40B4-BE49-F238E27FC236}">
                    <a16:creationId xmlns:a16="http://schemas.microsoft.com/office/drawing/2014/main" id="{0237C002-67BB-4948-9012-0BF3D9299D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201133" y="5102012"/>
                <a:ext cx="1438781" cy="1444877"/>
              </a:xfrm>
              <a:prstGeom prst="rect">
                <a:avLst/>
              </a:prstGeom>
            </p:spPr>
          </p:pic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7C0D08F3-7524-4173-A0D4-60E0857D4717}"/>
                  </a:ext>
                </a:extLst>
              </p:cNvPr>
              <p:cNvSpPr txBox="1"/>
              <p:nvPr/>
            </p:nvSpPr>
            <p:spPr>
              <a:xfrm>
                <a:off x="9416316" y="5493794"/>
                <a:ext cx="9895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PT" sz="4800" b="1" dirty="0">
                    <a:solidFill>
                      <a:srgbClr val="FFFF00"/>
                    </a:solidFill>
                    <a:latin typeface="Abadi" panose="020B0604020202020204" pitchFamily="34" charset="0"/>
                  </a:rPr>
                  <a:t>12</a:t>
                </a:r>
                <a:endParaRPr kumimoji="0" lang="pt-PT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25" name="Imagem 24">
              <a:extLst>
                <a:ext uri="{FF2B5EF4-FFF2-40B4-BE49-F238E27FC236}">
                  <a16:creationId xmlns:a16="http://schemas.microsoft.com/office/drawing/2014/main" id="{87AD0682-B3BF-496D-A795-6321086B1EA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816458" y="2065633"/>
              <a:ext cx="1972620" cy="1624124"/>
            </a:xfrm>
            <a:prstGeom prst="rect">
              <a:avLst/>
            </a:prstGeom>
          </p:spPr>
        </p:pic>
      </p:grpSp>
      <p:grpSp>
        <p:nvGrpSpPr>
          <p:cNvPr id="4" name="Agrupar 3">
            <a:extLst>
              <a:ext uri="{FF2B5EF4-FFF2-40B4-BE49-F238E27FC236}">
                <a16:creationId xmlns:a16="http://schemas.microsoft.com/office/drawing/2014/main" id="{412D40AC-0B12-4FFA-A9A1-AACD0B98D96C}"/>
              </a:ext>
            </a:extLst>
          </p:cNvPr>
          <p:cNvGrpSpPr/>
          <p:nvPr/>
        </p:nvGrpSpPr>
        <p:grpSpPr>
          <a:xfrm>
            <a:off x="9017881" y="2436764"/>
            <a:ext cx="1844107" cy="2559637"/>
            <a:chOff x="1035995" y="3624522"/>
            <a:chExt cx="1844107" cy="2559637"/>
          </a:xfrm>
        </p:grpSpPr>
        <p:grpSp>
          <p:nvGrpSpPr>
            <p:cNvPr id="21" name="Agrupar 20">
              <a:extLst>
                <a:ext uri="{FF2B5EF4-FFF2-40B4-BE49-F238E27FC236}">
                  <a16:creationId xmlns:a16="http://schemas.microsoft.com/office/drawing/2014/main" id="{AEACF892-3ABA-4DEA-9D52-3B699E448933}"/>
                </a:ext>
              </a:extLst>
            </p:cNvPr>
            <p:cNvGrpSpPr/>
            <p:nvPr/>
          </p:nvGrpSpPr>
          <p:grpSpPr>
            <a:xfrm>
              <a:off x="1436536" y="4740593"/>
              <a:ext cx="1443566" cy="1443566"/>
              <a:chOff x="1662019" y="3388073"/>
              <a:chExt cx="1443566" cy="1443566"/>
            </a:xfrm>
          </p:grpSpPr>
          <p:pic>
            <p:nvPicPr>
              <p:cNvPr id="10" name="Imagem 9">
                <a:extLst>
                  <a:ext uri="{FF2B5EF4-FFF2-40B4-BE49-F238E27FC236}">
                    <a16:creationId xmlns:a16="http://schemas.microsoft.com/office/drawing/2014/main" id="{F6CA7A2D-6F3C-495E-B35A-8A3BA2F14E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62019" y="3388073"/>
                <a:ext cx="1443566" cy="1443566"/>
              </a:xfrm>
              <a:prstGeom prst="rect">
                <a:avLst/>
              </a:prstGeom>
            </p:spPr>
          </p:pic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B8A0E27A-48F0-4435-9975-52AC4074582B}"/>
                  </a:ext>
                </a:extLst>
              </p:cNvPr>
              <p:cNvSpPr txBox="1"/>
              <p:nvPr/>
            </p:nvSpPr>
            <p:spPr>
              <a:xfrm>
                <a:off x="1920066" y="3744582"/>
                <a:ext cx="9895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PT" sz="4800" b="1" dirty="0">
                    <a:solidFill>
                      <a:srgbClr val="FFFF00"/>
                    </a:solidFill>
                    <a:latin typeface="Abadi" panose="020B0604020202020204" pitchFamily="34" charset="0"/>
                  </a:rPr>
                  <a:t>14</a:t>
                </a:r>
                <a:endParaRPr kumimoji="0" lang="pt-PT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27" name="Imagem 26">
              <a:extLst>
                <a:ext uri="{FF2B5EF4-FFF2-40B4-BE49-F238E27FC236}">
                  <a16:creationId xmlns:a16="http://schemas.microsoft.com/office/drawing/2014/main" id="{BA6FBF39-602C-4650-91EE-E751E9E46D6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35995" y="3624522"/>
              <a:ext cx="1716921" cy="15818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8458463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Nuvem 16">
            <a:extLst>
              <a:ext uri="{FF2B5EF4-FFF2-40B4-BE49-F238E27FC236}">
                <a16:creationId xmlns:a16="http://schemas.microsoft.com/office/drawing/2014/main" id="{9C7169E6-0BE4-4E41-8150-AB6ADE87D928}"/>
              </a:ext>
            </a:extLst>
          </p:cNvPr>
          <p:cNvSpPr/>
          <p:nvPr/>
        </p:nvSpPr>
        <p:spPr>
          <a:xfrm>
            <a:off x="4189863" y="131163"/>
            <a:ext cx="3411940" cy="2156669"/>
          </a:xfrm>
          <a:prstGeom prst="cloud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5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" panose="020B0604020202020204" pitchFamily="34" charset="0"/>
                <a:ea typeface="+mn-ea"/>
                <a:cs typeface="+mn-cs"/>
              </a:rPr>
              <a:t>6 x 10</a:t>
            </a:r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F209871C-F165-4367-94EB-F8DE0AFF617C}"/>
              </a:ext>
            </a:extLst>
          </p:cNvPr>
          <p:cNvGrpSpPr/>
          <p:nvPr/>
        </p:nvGrpSpPr>
        <p:grpSpPr>
          <a:xfrm>
            <a:off x="3905592" y="2213550"/>
            <a:ext cx="1960461" cy="2586193"/>
            <a:chOff x="8569520" y="4031685"/>
            <a:chExt cx="1960461" cy="2586193"/>
          </a:xfrm>
        </p:grpSpPr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89F26250-B7A8-4686-ADC6-1FF3403C71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8610464" y="4031685"/>
              <a:ext cx="1919517" cy="1581882"/>
            </a:xfrm>
            <a:prstGeom prst="rect">
              <a:avLst/>
            </a:prstGeom>
          </p:spPr>
        </p:pic>
        <p:pic>
          <p:nvPicPr>
            <p:cNvPr id="19" name="Imagem 18">
              <a:extLst>
                <a:ext uri="{FF2B5EF4-FFF2-40B4-BE49-F238E27FC236}">
                  <a16:creationId xmlns:a16="http://schemas.microsoft.com/office/drawing/2014/main" id="{4364C0A0-2FAF-4FD0-A0E2-5BB2855212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69520" y="5174312"/>
              <a:ext cx="1443566" cy="1443566"/>
            </a:xfrm>
            <a:prstGeom prst="rect">
              <a:avLst/>
            </a:prstGeom>
          </p:spPr>
        </p:pic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8982003D-3A00-415E-B373-1E0A69887773}"/>
                </a:ext>
              </a:extLst>
            </p:cNvPr>
            <p:cNvSpPr txBox="1"/>
            <p:nvPr/>
          </p:nvSpPr>
          <p:spPr>
            <a:xfrm>
              <a:off x="8853085" y="5556012"/>
              <a:ext cx="9895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PT" sz="4800" b="1" dirty="0">
                  <a:solidFill>
                    <a:srgbClr val="FFFF00"/>
                  </a:solidFill>
                  <a:latin typeface="Abadi" panose="020B0604020202020204" pitchFamily="34" charset="0"/>
                </a:rPr>
                <a:t>60</a:t>
              </a:r>
              <a:endParaRPr kumimoji="0" lang="pt-PT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badi" panose="020B0604020202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56092D72-2110-4D53-9621-7A790AAC8F8B}"/>
              </a:ext>
            </a:extLst>
          </p:cNvPr>
          <p:cNvGrpSpPr/>
          <p:nvPr/>
        </p:nvGrpSpPr>
        <p:grpSpPr>
          <a:xfrm flipH="1">
            <a:off x="8724861" y="1812006"/>
            <a:ext cx="2118809" cy="2829961"/>
            <a:chOff x="9201133" y="3716928"/>
            <a:chExt cx="2118809" cy="2829961"/>
          </a:xfrm>
        </p:grpSpPr>
        <p:pic>
          <p:nvPicPr>
            <p:cNvPr id="29" name="Imagem 28">
              <a:extLst>
                <a:ext uri="{FF2B5EF4-FFF2-40B4-BE49-F238E27FC236}">
                  <a16:creationId xmlns:a16="http://schemas.microsoft.com/office/drawing/2014/main" id="{05AB3188-B203-4102-9391-1FA6C1A857E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9201133" y="3716928"/>
              <a:ext cx="2118809" cy="1816122"/>
            </a:xfrm>
            <a:prstGeom prst="rect">
              <a:avLst/>
            </a:prstGeom>
          </p:spPr>
        </p:pic>
        <p:pic>
          <p:nvPicPr>
            <p:cNvPr id="30" name="Imagem 29">
              <a:extLst>
                <a:ext uri="{FF2B5EF4-FFF2-40B4-BE49-F238E27FC236}">
                  <a16:creationId xmlns:a16="http://schemas.microsoft.com/office/drawing/2014/main" id="{0237C002-67BB-4948-9012-0BF3D9299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201133" y="5102012"/>
              <a:ext cx="1438781" cy="1444877"/>
            </a:xfrm>
            <a:prstGeom prst="rect">
              <a:avLst/>
            </a:prstGeom>
          </p:spPr>
        </p:pic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7C0D08F3-7524-4173-A0D4-60E0857D4717}"/>
                </a:ext>
              </a:extLst>
            </p:cNvPr>
            <p:cNvSpPr txBox="1"/>
            <p:nvPr/>
          </p:nvSpPr>
          <p:spPr>
            <a:xfrm>
              <a:off x="9406889" y="5484367"/>
              <a:ext cx="9895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PT" sz="4800" b="1" dirty="0">
                  <a:solidFill>
                    <a:srgbClr val="FFFF00"/>
                  </a:solidFill>
                  <a:latin typeface="Abadi" panose="020B0604020202020204" pitchFamily="34" charset="0"/>
                </a:rPr>
                <a:t>40</a:t>
              </a:r>
              <a:endParaRPr kumimoji="0" lang="pt-PT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badi" panose="020B0604020202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2" name="Agrupar 1">
            <a:extLst>
              <a:ext uri="{FF2B5EF4-FFF2-40B4-BE49-F238E27FC236}">
                <a16:creationId xmlns:a16="http://schemas.microsoft.com/office/drawing/2014/main" id="{52DC3263-64AE-48B4-8AE1-7568075C087E}"/>
              </a:ext>
            </a:extLst>
          </p:cNvPr>
          <p:cNvGrpSpPr/>
          <p:nvPr/>
        </p:nvGrpSpPr>
        <p:grpSpPr>
          <a:xfrm>
            <a:off x="6347352" y="3828294"/>
            <a:ext cx="1921602" cy="2489421"/>
            <a:chOff x="1617537" y="2290907"/>
            <a:chExt cx="1921602" cy="2489421"/>
          </a:xfrm>
        </p:grpSpPr>
        <p:pic>
          <p:nvPicPr>
            <p:cNvPr id="24" name="Imagem 23">
              <a:extLst>
                <a:ext uri="{FF2B5EF4-FFF2-40B4-BE49-F238E27FC236}">
                  <a16:creationId xmlns:a16="http://schemas.microsoft.com/office/drawing/2014/main" id="{8C808E78-EEE9-4A17-9AD3-5225544BDDD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617537" y="2290907"/>
              <a:ext cx="1921602" cy="1519104"/>
            </a:xfrm>
            <a:prstGeom prst="rect">
              <a:avLst/>
            </a:prstGeom>
          </p:spPr>
        </p:pic>
        <p:pic>
          <p:nvPicPr>
            <p:cNvPr id="26" name="Imagem 25">
              <a:extLst>
                <a:ext uri="{FF2B5EF4-FFF2-40B4-BE49-F238E27FC236}">
                  <a16:creationId xmlns:a16="http://schemas.microsoft.com/office/drawing/2014/main" id="{00C940A1-AF3E-4E9B-A3BF-31E32B6DDF4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100358" y="3335451"/>
              <a:ext cx="1438781" cy="1444877"/>
            </a:xfrm>
            <a:prstGeom prst="rect">
              <a:avLst/>
            </a:prstGeom>
          </p:spPr>
        </p:pic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307D6736-E3BB-426A-B4FA-8472FDAEB82E}"/>
                </a:ext>
              </a:extLst>
            </p:cNvPr>
            <p:cNvSpPr txBox="1"/>
            <p:nvPr/>
          </p:nvSpPr>
          <p:spPr>
            <a:xfrm>
              <a:off x="2353249" y="3708379"/>
              <a:ext cx="9895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PT" sz="4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rPr>
                <a:t>50</a:t>
              </a:r>
              <a:endParaRPr kumimoji="0" lang="pt-PT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badi" panose="020B0604020202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3" name="Agrupar 2">
            <a:extLst>
              <a:ext uri="{FF2B5EF4-FFF2-40B4-BE49-F238E27FC236}">
                <a16:creationId xmlns:a16="http://schemas.microsoft.com/office/drawing/2014/main" id="{90D6379B-70FB-4A93-925B-CA54927CC6CF}"/>
              </a:ext>
            </a:extLst>
          </p:cNvPr>
          <p:cNvGrpSpPr/>
          <p:nvPr/>
        </p:nvGrpSpPr>
        <p:grpSpPr>
          <a:xfrm>
            <a:off x="868567" y="3437071"/>
            <a:ext cx="2038831" cy="2747088"/>
            <a:chOff x="6438740" y="1735871"/>
            <a:chExt cx="2038831" cy="2747088"/>
          </a:xfrm>
        </p:grpSpPr>
        <p:grpSp>
          <p:nvGrpSpPr>
            <p:cNvPr id="21" name="Agrupar 20">
              <a:extLst>
                <a:ext uri="{FF2B5EF4-FFF2-40B4-BE49-F238E27FC236}">
                  <a16:creationId xmlns:a16="http://schemas.microsoft.com/office/drawing/2014/main" id="{AEACF892-3ABA-4DEA-9D52-3B699E448933}"/>
                </a:ext>
              </a:extLst>
            </p:cNvPr>
            <p:cNvGrpSpPr/>
            <p:nvPr/>
          </p:nvGrpSpPr>
          <p:grpSpPr>
            <a:xfrm>
              <a:off x="7006709" y="3039393"/>
              <a:ext cx="1443566" cy="1443566"/>
              <a:chOff x="1662019" y="3388073"/>
              <a:chExt cx="1443566" cy="1443566"/>
            </a:xfrm>
          </p:grpSpPr>
          <p:pic>
            <p:nvPicPr>
              <p:cNvPr id="10" name="Imagem 9">
                <a:extLst>
                  <a:ext uri="{FF2B5EF4-FFF2-40B4-BE49-F238E27FC236}">
                    <a16:creationId xmlns:a16="http://schemas.microsoft.com/office/drawing/2014/main" id="{F6CA7A2D-6F3C-495E-B35A-8A3BA2F14E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62019" y="3388073"/>
                <a:ext cx="1443566" cy="1443566"/>
              </a:xfrm>
              <a:prstGeom prst="rect">
                <a:avLst/>
              </a:prstGeom>
            </p:spPr>
          </p:pic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B8A0E27A-48F0-4435-9975-52AC4074582B}"/>
                  </a:ext>
                </a:extLst>
              </p:cNvPr>
              <p:cNvSpPr txBox="1"/>
              <p:nvPr/>
            </p:nvSpPr>
            <p:spPr>
              <a:xfrm>
                <a:off x="1920066" y="3744582"/>
                <a:ext cx="9895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PT" sz="4800" b="1" dirty="0">
                    <a:solidFill>
                      <a:srgbClr val="FFFF00"/>
                    </a:solidFill>
                    <a:latin typeface="Abadi" panose="020B0604020202020204" pitchFamily="34" charset="0"/>
                  </a:rPr>
                  <a:t>30</a:t>
                </a:r>
                <a:endParaRPr kumimoji="0" lang="pt-PT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23" name="Imagem 22">
              <a:extLst>
                <a:ext uri="{FF2B5EF4-FFF2-40B4-BE49-F238E27FC236}">
                  <a16:creationId xmlns:a16="http://schemas.microsoft.com/office/drawing/2014/main" id="{9E4BD53F-D933-4075-9B14-7FF73C8615C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438740" y="1735871"/>
              <a:ext cx="2038831" cy="185548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6747525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Nuvem 16">
            <a:extLst>
              <a:ext uri="{FF2B5EF4-FFF2-40B4-BE49-F238E27FC236}">
                <a16:creationId xmlns:a16="http://schemas.microsoft.com/office/drawing/2014/main" id="{9C7169E6-0BE4-4E41-8150-AB6ADE87D928}"/>
              </a:ext>
            </a:extLst>
          </p:cNvPr>
          <p:cNvSpPr/>
          <p:nvPr/>
        </p:nvSpPr>
        <p:spPr>
          <a:xfrm>
            <a:off x="4189863" y="131163"/>
            <a:ext cx="3411940" cy="2156669"/>
          </a:xfrm>
          <a:prstGeom prst="cloud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6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" panose="020B0604020202020204" pitchFamily="34" charset="0"/>
                <a:ea typeface="+mn-ea"/>
                <a:cs typeface="+mn-cs"/>
              </a:rPr>
              <a:t>4 x 2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7C5514D5-E26D-4913-A8F9-A88E4D3A48F7}"/>
              </a:ext>
            </a:extLst>
          </p:cNvPr>
          <p:cNvGrpSpPr/>
          <p:nvPr/>
        </p:nvGrpSpPr>
        <p:grpSpPr>
          <a:xfrm>
            <a:off x="3535420" y="2661316"/>
            <a:ext cx="1921602" cy="2503795"/>
            <a:chOff x="3738909" y="3051065"/>
            <a:chExt cx="1921602" cy="2503795"/>
          </a:xfrm>
        </p:grpSpPr>
        <p:grpSp>
          <p:nvGrpSpPr>
            <p:cNvPr id="22" name="Agrupar 21">
              <a:extLst>
                <a:ext uri="{FF2B5EF4-FFF2-40B4-BE49-F238E27FC236}">
                  <a16:creationId xmlns:a16="http://schemas.microsoft.com/office/drawing/2014/main" id="{F209871C-F165-4367-94EB-F8DE0AFF617C}"/>
                </a:ext>
              </a:extLst>
            </p:cNvPr>
            <p:cNvGrpSpPr/>
            <p:nvPr/>
          </p:nvGrpSpPr>
          <p:grpSpPr>
            <a:xfrm>
              <a:off x="4180313" y="4111294"/>
              <a:ext cx="1443566" cy="1443566"/>
              <a:chOff x="8569520" y="5174312"/>
              <a:chExt cx="1443566" cy="1443566"/>
            </a:xfrm>
          </p:grpSpPr>
          <p:pic>
            <p:nvPicPr>
              <p:cNvPr id="19" name="Imagem 18">
                <a:extLst>
                  <a:ext uri="{FF2B5EF4-FFF2-40B4-BE49-F238E27FC236}">
                    <a16:creationId xmlns:a16="http://schemas.microsoft.com/office/drawing/2014/main" id="{4364C0A0-2FAF-4FD0-A0E2-5BB2855212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569520" y="5174312"/>
                <a:ext cx="1443566" cy="1443566"/>
              </a:xfrm>
              <a:prstGeom prst="rect">
                <a:avLst/>
              </a:prstGeom>
            </p:spPr>
          </p:pic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8982003D-3A00-415E-B373-1E0A69887773}"/>
                  </a:ext>
                </a:extLst>
              </p:cNvPr>
              <p:cNvSpPr txBox="1"/>
              <p:nvPr/>
            </p:nvSpPr>
            <p:spPr>
              <a:xfrm>
                <a:off x="8805950" y="5556012"/>
                <a:ext cx="9895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PT" sz="4800" b="1" dirty="0">
                    <a:solidFill>
                      <a:srgbClr val="FFFF00"/>
                    </a:solidFill>
                    <a:latin typeface="Abadi" panose="020B0604020202020204" pitchFamily="34" charset="0"/>
                  </a:rPr>
                  <a:t>16</a:t>
                </a:r>
                <a:endParaRPr kumimoji="0" lang="pt-PT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24" name="Imagem 23">
              <a:extLst>
                <a:ext uri="{FF2B5EF4-FFF2-40B4-BE49-F238E27FC236}">
                  <a16:creationId xmlns:a16="http://schemas.microsoft.com/office/drawing/2014/main" id="{6AD63969-3049-4192-A7F3-AE99140D33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738909" y="3051065"/>
              <a:ext cx="1921602" cy="1519104"/>
            </a:xfrm>
            <a:prstGeom prst="rect">
              <a:avLst/>
            </a:prstGeom>
          </p:spPr>
        </p:pic>
      </p:grpSp>
      <p:grpSp>
        <p:nvGrpSpPr>
          <p:cNvPr id="5" name="Agrupar 4">
            <a:extLst>
              <a:ext uri="{FF2B5EF4-FFF2-40B4-BE49-F238E27FC236}">
                <a16:creationId xmlns:a16="http://schemas.microsoft.com/office/drawing/2014/main" id="{8D51846D-8993-4E21-87A1-FF5EF00EC383}"/>
              </a:ext>
            </a:extLst>
          </p:cNvPr>
          <p:cNvGrpSpPr/>
          <p:nvPr/>
        </p:nvGrpSpPr>
        <p:grpSpPr>
          <a:xfrm>
            <a:off x="6109690" y="2714264"/>
            <a:ext cx="2126084" cy="2816886"/>
            <a:chOff x="5895833" y="1731572"/>
            <a:chExt cx="2126084" cy="2816886"/>
          </a:xfrm>
        </p:grpSpPr>
        <p:grpSp>
          <p:nvGrpSpPr>
            <p:cNvPr id="32" name="Agrupar 31">
              <a:extLst>
                <a:ext uri="{FF2B5EF4-FFF2-40B4-BE49-F238E27FC236}">
                  <a16:creationId xmlns:a16="http://schemas.microsoft.com/office/drawing/2014/main" id="{56092D72-2110-4D53-9621-7A790AAC8F8B}"/>
                </a:ext>
              </a:extLst>
            </p:cNvPr>
            <p:cNvGrpSpPr/>
            <p:nvPr/>
          </p:nvGrpSpPr>
          <p:grpSpPr>
            <a:xfrm flipH="1">
              <a:off x="6583136" y="3103581"/>
              <a:ext cx="1438781" cy="1444877"/>
              <a:chOff x="9201133" y="5102012"/>
              <a:chExt cx="1438781" cy="1444877"/>
            </a:xfrm>
          </p:grpSpPr>
          <p:pic>
            <p:nvPicPr>
              <p:cNvPr id="30" name="Imagem 29">
                <a:extLst>
                  <a:ext uri="{FF2B5EF4-FFF2-40B4-BE49-F238E27FC236}">
                    <a16:creationId xmlns:a16="http://schemas.microsoft.com/office/drawing/2014/main" id="{0237C002-67BB-4948-9012-0BF3D9299D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201133" y="5102012"/>
                <a:ext cx="1438781" cy="1444877"/>
              </a:xfrm>
              <a:prstGeom prst="rect">
                <a:avLst/>
              </a:prstGeom>
            </p:spPr>
          </p:pic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7C0D08F3-7524-4173-A0D4-60E0857D4717}"/>
                  </a:ext>
                </a:extLst>
              </p:cNvPr>
              <p:cNvSpPr txBox="1"/>
              <p:nvPr/>
            </p:nvSpPr>
            <p:spPr>
              <a:xfrm>
                <a:off x="9406889" y="5484367"/>
                <a:ext cx="9895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PT" sz="4800" b="1" dirty="0">
                    <a:solidFill>
                      <a:srgbClr val="FFFF00"/>
                    </a:solidFill>
                    <a:latin typeface="Abadi" panose="020B0604020202020204" pitchFamily="34" charset="0"/>
                  </a:rPr>
                  <a:t>12</a:t>
                </a:r>
                <a:endParaRPr kumimoji="0" lang="pt-PT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25" name="Imagem 24">
              <a:extLst>
                <a:ext uri="{FF2B5EF4-FFF2-40B4-BE49-F238E27FC236}">
                  <a16:creationId xmlns:a16="http://schemas.microsoft.com/office/drawing/2014/main" id="{6DD28E54-BAD2-47F1-90E2-67AD8002462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895833" y="1731572"/>
              <a:ext cx="2118809" cy="1928269"/>
            </a:xfrm>
            <a:prstGeom prst="rect">
              <a:avLst/>
            </a:prstGeom>
          </p:spPr>
        </p:pic>
      </p:grpSp>
      <p:grpSp>
        <p:nvGrpSpPr>
          <p:cNvPr id="9" name="Agrupar 8">
            <a:extLst>
              <a:ext uri="{FF2B5EF4-FFF2-40B4-BE49-F238E27FC236}">
                <a16:creationId xmlns:a16="http://schemas.microsoft.com/office/drawing/2014/main" id="{B184A734-D9FD-4F3D-B1D5-A8F3782AE13B}"/>
              </a:ext>
            </a:extLst>
          </p:cNvPr>
          <p:cNvGrpSpPr/>
          <p:nvPr/>
        </p:nvGrpSpPr>
        <p:grpSpPr>
          <a:xfrm>
            <a:off x="9264481" y="3678513"/>
            <a:ext cx="1976532" cy="2574420"/>
            <a:chOff x="9308137" y="3564364"/>
            <a:chExt cx="1976532" cy="2574420"/>
          </a:xfrm>
        </p:grpSpPr>
        <p:grpSp>
          <p:nvGrpSpPr>
            <p:cNvPr id="21" name="Agrupar 20">
              <a:extLst>
                <a:ext uri="{FF2B5EF4-FFF2-40B4-BE49-F238E27FC236}">
                  <a16:creationId xmlns:a16="http://schemas.microsoft.com/office/drawing/2014/main" id="{AEACF892-3ABA-4DEA-9D52-3B699E448933}"/>
                </a:ext>
              </a:extLst>
            </p:cNvPr>
            <p:cNvGrpSpPr/>
            <p:nvPr/>
          </p:nvGrpSpPr>
          <p:grpSpPr>
            <a:xfrm>
              <a:off x="9308137" y="4695218"/>
              <a:ext cx="1443566" cy="1443566"/>
              <a:chOff x="1662019" y="3388073"/>
              <a:chExt cx="1443566" cy="1443566"/>
            </a:xfrm>
          </p:grpSpPr>
          <p:pic>
            <p:nvPicPr>
              <p:cNvPr id="10" name="Imagem 9">
                <a:extLst>
                  <a:ext uri="{FF2B5EF4-FFF2-40B4-BE49-F238E27FC236}">
                    <a16:creationId xmlns:a16="http://schemas.microsoft.com/office/drawing/2014/main" id="{F6CA7A2D-6F3C-495E-B35A-8A3BA2F14E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62019" y="3388073"/>
                <a:ext cx="1443566" cy="1443566"/>
              </a:xfrm>
              <a:prstGeom prst="rect">
                <a:avLst/>
              </a:prstGeom>
            </p:spPr>
          </p:pic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B8A0E27A-48F0-4435-9975-52AC4074582B}"/>
                  </a:ext>
                </a:extLst>
              </p:cNvPr>
              <p:cNvSpPr txBox="1"/>
              <p:nvPr/>
            </p:nvSpPr>
            <p:spPr>
              <a:xfrm>
                <a:off x="2099177" y="3763436"/>
                <a:ext cx="9895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PT" sz="4800" b="1" dirty="0">
                    <a:solidFill>
                      <a:srgbClr val="FFFF00"/>
                    </a:solidFill>
                    <a:latin typeface="Abadi" panose="020B0604020202020204" pitchFamily="34" charset="0"/>
                  </a:rPr>
                  <a:t>8</a:t>
                </a:r>
                <a:endParaRPr kumimoji="0" lang="pt-PT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27" name="Imagem 26">
              <a:extLst>
                <a:ext uri="{FF2B5EF4-FFF2-40B4-BE49-F238E27FC236}">
                  <a16:creationId xmlns:a16="http://schemas.microsoft.com/office/drawing/2014/main" id="{F5ADC5AA-DF12-4CD3-AC7A-BF769A9D260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9433882" y="3564364"/>
              <a:ext cx="1850787" cy="1519105"/>
            </a:xfrm>
            <a:prstGeom prst="rect">
              <a:avLst/>
            </a:prstGeom>
          </p:spPr>
        </p:pic>
      </p:grp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E5E11B63-6D3E-44F2-824F-B1F82B2AB441}"/>
              </a:ext>
            </a:extLst>
          </p:cNvPr>
          <p:cNvGrpSpPr/>
          <p:nvPr/>
        </p:nvGrpSpPr>
        <p:grpSpPr>
          <a:xfrm>
            <a:off x="982973" y="3678513"/>
            <a:ext cx="1864145" cy="2435189"/>
            <a:chOff x="1187025" y="1514591"/>
            <a:chExt cx="1864145" cy="2435189"/>
          </a:xfrm>
        </p:grpSpPr>
        <p:grpSp>
          <p:nvGrpSpPr>
            <p:cNvPr id="2" name="Agrupar 1">
              <a:extLst>
                <a:ext uri="{FF2B5EF4-FFF2-40B4-BE49-F238E27FC236}">
                  <a16:creationId xmlns:a16="http://schemas.microsoft.com/office/drawing/2014/main" id="{52DC3263-64AE-48B4-8AE1-7568075C087E}"/>
                </a:ext>
              </a:extLst>
            </p:cNvPr>
            <p:cNvGrpSpPr/>
            <p:nvPr/>
          </p:nvGrpSpPr>
          <p:grpSpPr>
            <a:xfrm>
              <a:off x="1187025" y="2504903"/>
              <a:ext cx="1438781" cy="1444877"/>
              <a:chOff x="2100358" y="3335451"/>
              <a:chExt cx="1438781" cy="1444877"/>
            </a:xfrm>
          </p:grpSpPr>
          <p:pic>
            <p:nvPicPr>
              <p:cNvPr id="26" name="Imagem 25">
                <a:extLst>
                  <a:ext uri="{FF2B5EF4-FFF2-40B4-BE49-F238E27FC236}">
                    <a16:creationId xmlns:a16="http://schemas.microsoft.com/office/drawing/2014/main" id="{00C940A1-AF3E-4E9B-A3BF-31E32B6DDF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00358" y="3335451"/>
                <a:ext cx="1438781" cy="1444877"/>
              </a:xfrm>
              <a:prstGeom prst="rect">
                <a:avLst/>
              </a:prstGeom>
            </p:spPr>
          </p:pic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307D6736-E3BB-426A-B4FA-8472FDAEB82E}"/>
                  </a:ext>
                </a:extLst>
              </p:cNvPr>
              <p:cNvSpPr txBox="1"/>
              <p:nvPr/>
            </p:nvSpPr>
            <p:spPr>
              <a:xfrm>
                <a:off x="2513508" y="3717805"/>
                <a:ext cx="9895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PT" sz="4800" b="1" dirty="0">
                    <a:solidFill>
                      <a:srgbClr val="FFFF00"/>
                    </a:solidFill>
                    <a:latin typeface="Abadi" panose="020B0604020202020204" pitchFamily="34" charset="0"/>
                  </a:rPr>
                  <a:t>4</a:t>
                </a:r>
                <a:endParaRPr kumimoji="0" lang="pt-PT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35" name="Imagem 34">
              <a:extLst>
                <a:ext uri="{FF2B5EF4-FFF2-40B4-BE49-F238E27FC236}">
                  <a16:creationId xmlns:a16="http://schemas.microsoft.com/office/drawing/2014/main" id="{669F1BEC-0CEC-4124-8C59-07CE88C0593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1306045" y="1514591"/>
              <a:ext cx="1745125" cy="142008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45477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Agrupar 20">
            <a:extLst>
              <a:ext uri="{FF2B5EF4-FFF2-40B4-BE49-F238E27FC236}">
                <a16:creationId xmlns:a16="http://schemas.microsoft.com/office/drawing/2014/main" id="{AEACF892-3ABA-4DEA-9D52-3B699E448933}"/>
              </a:ext>
            </a:extLst>
          </p:cNvPr>
          <p:cNvGrpSpPr/>
          <p:nvPr/>
        </p:nvGrpSpPr>
        <p:grpSpPr>
          <a:xfrm>
            <a:off x="7006709" y="1989109"/>
            <a:ext cx="1845186" cy="2493850"/>
            <a:chOff x="1662019" y="2337789"/>
            <a:chExt cx="1845186" cy="2493850"/>
          </a:xfrm>
        </p:grpSpPr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60E1F213-56F1-4640-A634-D472FA5470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1762080" y="2337789"/>
              <a:ext cx="1745125" cy="1420083"/>
            </a:xfrm>
            <a:prstGeom prst="rect">
              <a:avLst/>
            </a:prstGeom>
          </p:spPr>
        </p:pic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F6CA7A2D-6F3C-495E-B35A-8A3BA2F14E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62019" y="3388073"/>
              <a:ext cx="1443566" cy="1443566"/>
            </a:xfrm>
            <a:prstGeom prst="rect">
              <a:avLst/>
            </a:prstGeom>
          </p:spPr>
        </p:pic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B8A0E27A-48F0-4435-9975-52AC4074582B}"/>
                </a:ext>
              </a:extLst>
            </p:cNvPr>
            <p:cNvSpPr txBox="1"/>
            <p:nvPr/>
          </p:nvSpPr>
          <p:spPr>
            <a:xfrm>
              <a:off x="1938920" y="3782290"/>
              <a:ext cx="9895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4800" b="1" dirty="0">
                  <a:solidFill>
                    <a:srgbClr val="FFFF00"/>
                  </a:solidFill>
                  <a:latin typeface="Abadi" panose="020B0604020202020204" pitchFamily="34" charset="0"/>
                </a:rPr>
                <a:t>50</a:t>
              </a:r>
              <a:endParaRPr lang="pt-PT" b="1" dirty="0">
                <a:solidFill>
                  <a:srgbClr val="FFFF00"/>
                </a:solidFill>
                <a:latin typeface="Abadi" panose="020B0604020202020204" pitchFamily="34" charset="0"/>
              </a:endParaRPr>
            </a:p>
          </p:txBody>
        </p:sp>
      </p:grpSp>
      <p:sp>
        <p:nvSpPr>
          <p:cNvPr id="17" name="Nuvem 16">
            <a:extLst>
              <a:ext uri="{FF2B5EF4-FFF2-40B4-BE49-F238E27FC236}">
                <a16:creationId xmlns:a16="http://schemas.microsoft.com/office/drawing/2014/main" id="{9C7169E6-0BE4-4E41-8150-AB6ADE87D928}"/>
              </a:ext>
            </a:extLst>
          </p:cNvPr>
          <p:cNvSpPr/>
          <p:nvPr/>
        </p:nvSpPr>
        <p:spPr>
          <a:xfrm>
            <a:off x="4189863" y="131163"/>
            <a:ext cx="3411940" cy="2156669"/>
          </a:xfrm>
          <a:prstGeom prst="cloud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5400" b="1" dirty="0">
                <a:solidFill>
                  <a:schemeClr val="tx1"/>
                </a:solidFill>
                <a:latin typeface="Abadi" panose="020B0604020202020204" pitchFamily="34" charset="0"/>
              </a:rPr>
              <a:t>10 x 2</a:t>
            </a:r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F209871C-F165-4367-94EB-F8DE0AFF617C}"/>
              </a:ext>
            </a:extLst>
          </p:cNvPr>
          <p:cNvGrpSpPr/>
          <p:nvPr/>
        </p:nvGrpSpPr>
        <p:grpSpPr>
          <a:xfrm>
            <a:off x="3935372" y="3651924"/>
            <a:ext cx="1960461" cy="2586193"/>
            <a:chOff x="8569520" y="4031685"/>
            <a:chExt cx="1960461" cy="2586193"/>
          </a:xfrm>
        </p:grpSpPr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89F26250-B7A8-4686-ADC6-1FF3403C71F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8610464" y="4031685"/>
              <a:ext cx="1919517" cy="1581882"/>
            </a:xfrm>
            <a:prstGeom prst="rect">
              <a:avLst/>
            </a:prstGeom>
          </p:spPr>
        </p:pic>
        <p:pic>
          <p:nvPicPr>
            <p:cNvPr id="19" name="Imagem 18">
              <a:extLst>
                <a:ext uri="{FF2B5EF4-FFF2-40B4-BE49-F238E27FC236}">
                  <a16:creationId xmlns:a16="http://schemas.microsoft.com/office/drawing/2014/main" id="{4364C0A0-2FAF-4FD0-A0E2-5BB2855212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69520" y="5174312"/>
              <a:ext cx="1443566" cy="1443566"/>
            </a:xfrm>
            <a:prstGeom prst="rect">
              <a:avLst/>
            </a:prstGeom>
          </p:spPr>
        </p:pic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8982003D-3A00-415E-B373-1E0A69887773}"/>
                </a:ext>
              </a:extLst>
            </p:cNvPr>
            <p:cNvSpPr txBox="1"/>
            <p:nvPr/>
          </p:nvSpPr>
          <p:spPr>
            <a:xfrm>
              <a:off x="8862512" y="5556012"/>
              <a:ext cx="9895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4800" b="1" dirty="0">
                  <a:solidFill>
                    <a:srgbClr val="FFFF00"/>
                  </a:solidFill>
                  <a:latin typeface="Abadi" panose="020B0604020202020204" pitchFamily="34" charset="0"/>
                </a:rPr>
                <a:t>20</a:t>
              </a:r>
              <a:endParaRPr lang="pt-PT" b="1" dirty="0">
                <a:solidFill>
                  <a:srgbClr val="FFFF00"/>
                </a:solidFill>
                <a:latin typeface="Abadi" panose="020B0604020202020204" pitchFamily="34" charset="0"/>
              </a:endParaRPr>
            </a:p>
          </p:txBody>
        </p:sp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56092D72-2110-4D53-9621-7A790AAC8F8B}"/>
              </a:ext>
            </a:extLst>
          </p:cNvPr>
          <p:cNvGrpSpPr/>
          <p:nvPr/>
        </p:nvGrpSpPr>
        <p:grpSpPr>
          <a:xfrm flipH="1">
            <a:off x="8851895" y="3535772"/>
            <a:ext cx="2118809" cy="2829961"/>
            <a:chOff x="9201133" y="3716928"/>
            <a:chExt cx="2118809" cy="2829961"/>
          </a:xfrm>
        </p:grpSpPr>
        <p:pic>
          <p:nvPicPr>
            <p:cNvPr id="29" name="Imagem 28">
              <a:extLst>
                <a:ext uri="{FF2B5EF4-FFF2-40B4-BE49-F238E27FC236}">
                  <a16:creationId xmlns:a16="http://schemas.microsoft.com/office/drawing/2014/main" id="{05AB3188-B203-4102-9391-1FA6C1A857E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9201133" y="3716928"/>
              <a:ext cx="2118809" cy="1816122"/>
            </a:xfrm>
            <a:prstGeom prst="rect">
              <a:avLst/>
            </a:prstGeom>
          </p:spPr>
        </p:pic>
        <p:pic>
          <p:nvPicPr>
            <p:cNvPr id="30" name="Imagem 29">
              <a:extLst>
                <a:ext uri="{FF2B5EF4-FFF2-40B4-BE49-F238E27FC236}">
                  <a16:creationId xmlns:a16="http://schemas.microsoft.com/office/drawing/2014/main" id="{0237C002-67BB-4948-9012-0BF3D9299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201133" y="5102012"/>
              <a:ext cx="1438781" cy="1444877"/>
            </a:xfrm>
            <a:prstGeom prst="rect">
              <a:avLst/>
            </a:prstGeom>
          </p:spPr>
        </p:pic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7C0D08F3-7524-4173-A0D4-60E0857D4717}"/>
                </a:ext>
              </a:extLst>
            </p:cNvPr>
            <p:cNvSpPr txBox="1"/>
            <p:nvPr/>
          </p:nvSpPr>
          <p:spPr>
            <a:xfrm>
              <a:off x="9416316" y="5503221"/>
              <a:ext cx="9895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4800" b="1" dirty="0">
                  <a:solidFill>
                    <a:srgbClr val="FFFF00"/>
                  </a:solidFill>
                  <a:latin typeface="Abadi" panose="020B0604020202020204" pitchFamily="34" charset="0"/>
                </a:rPr>
                <a:t>12</a:t>
              </a:r>
              <a:endParaRPr lang="pt-PT" b="1" dirty="0">
                <a:solidFill>
                  <a:srgbClr val="FFFF00"/>
                </a:solidFill>
                <a:latin typeface="Abadi" panose="020B0604020202020204" pitchFamily="34" charset="0"/>
              </a:endParaRPr>
            </a:p>
          </p:txBody>
        </p:sp>
      </p:grpSp>
      <p:grpSp>
        <p:nvGrpSpPr>
          <p:cNvPr id="2" name="Agrupar 1">
            <a:extLst>
              <a:ext uri="{FF2B5EF4-FFF2-40B4-BE49-F238E27FC236}">
                <a16:creationId xmlns:a16="http://schemas.microsoft.com/office/drawing/2014/main" id="{52DC3263-64AE-48B4-8AE1-7568075C087E}"/>
              </a:ext>
            </a:extLst>
          </p:cNvPr>
          <p:cNvGrpSpPr/>
          <p:nvPr/>
        </p:nvGrpSpPr>
        <p:grpSpPr>
          <a:xfrm>
            <a:off x="1308687" y="2184289"/>
            <a:ext cx="1921602" cy="2489421"/>
            <a:chOff x="1617537" y="2290907"/>
            <a:chExt cx="1921602" cy="2489421"/>
          </a:xfrm>
        </p:grpSpPr>
        <p:pic>
          <p:nvPicPr>
            <p:cNvPr id="24" name="Imagem 23">
              <a:extLst>
                <a:ext uri="{FF2B5EF4-FFF2-40B4-BE49-F238E27FC236}">
                  <a16:creationId xmlns:a16="http://schemas.microsoft.com/office/drawing/2014/main" id="{8C808E78-EEE9-4A17-9AD3-5225544BDDD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617537" y="2290907"/>
              <a:ext cx="1921602" cy="1519104"/>
            </a:xfrm>
            <a:prstGeom prst="rect">
              <a:avLst/>
            </a:prstGeom>
          </p:spPr>
        </p:pic>
        <p:pic>
          <p:nvPicPr>
            <p:cNvPr id="26" name="Imagem 25">
              <a:extLst>
                <a:ext uri="{FF2B5EF4-FFF2-40B4-BE49-F238E27FC236}">
                  <a16:creationId xmlns:a16="http://schemas.microsoft.com/office/drawing/2014/main" id="{00C940A1-AF3E-4E9B-A3BF-31E32B6DDF4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00358" y="3335451"/>
              <a:ext cx="1438781" cy="1444877"/>
            </a:xfrm>
            <a:prstGeom prst="rect">
              <a:avLst/>
            </a:prstGeom>
          </p:spPr>
        </p:pic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307D6736-E3BB-426A-B4FA-8472FDAEB82E}"/>
                </a:ext>
              </a:extLst>
            </p:cNvPr>
            <p:cNvSpPr txBox="1"/>
            <p:nvPr/>
          </p:nvSpPr>
          <p:spPr>
            <a:xfrm>
              <a:off x="2343822" y="3717806"/>
              <a:ext cx="9895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4800" b="1" dirty="0">
                  <a:solidFill>
                    <a:srgbClr val="FFFF00"/>
                  </a:solidFill>
                  <a:latin typeface="Abadi" panose="020B0604020202020204" pitchFamily="34" charset="0"/>
                </a:rPr>
                <a:t>10</a:t>
              </a:r>
              <a:endParaRPr lang="pt-PT" b="1" dirty="0">
                <a:solidFill>
                  <a:srgbClr val="FFFF00"/>
                </a:solidFill>
                <a:latin typeface="Abadi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0477338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Agrupar 20">
            <a:extLst>
              <a:ext uri="{FF2B5EF4-FFF2-40B4-BE49-F238E27FC236}">
                <a16:creationId xmlns:a16="http://schemas.microsoft.com/office/drawing/2014/main" id="{AEACF892-3ABA-4DEA-9D52-3B699E448933}"/>
              </a:ext>
            </a:extLst>
          </p:cNvPr>
          <p:cNvGrpSpPr/>
          <p:nvPr/>
        </p:nvGrpSpPr>
        <p:grpSpPr>
          <a:xfrm>
            <a:off x="7006709" y="1989109"/>
            <a:ext cx="1845186" cy="2493850"/>
            <a:chOff x="1662019" y="2337789"/>
            <a:chExt cx="1845186" cy="2493850"/>
          </a:xfrm>
        </p:grpSpPr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60E1F213-56F1-4640-A634-D472FA5470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1762080" y="2337789"/>
              <a:ext cx="1745125" cy="1420083"/>
            </a:xfrm>
            <a:prstGeom prst="rect">
              <a:avLst/>
            </a:prstGeom>
          </p:spPr>
        </p:pic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F6CA7A2D-6F3C-495E-B35A-8A3BA2F14E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62019" y="3388073"/>
              <a:ext cx="1443566" cy="1443566"/>
            </a:xfrm>
            <a:prstGeom prst="rect">
              <a:avLst/>
            </a:prstGeom>
          </p:spPr>
        </p:pic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B8A0E27A-48F0-4435-9975-52AC4074582B}"/>
                </a:ext>
              </a:extLst>
            </p:cNvPr>
            <p:cNvSpPr txBox="1"/>
            <p:nvPr/>
          </p:nvSpPr>
          <p:spPr>
            <a:xfrm>
              <a:off x="2099176" y="3782289"/>
              <a:ext cx="9895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4800" b="1" dirty="0">
                  <a:solidFill>
                    <a:srgbClr val="FFFF00"/>
                  </a:solidFill>
                  <a:latin typeface="Abadi" panose="020B0604020202020204" pitchFamily="34" charset="0"/>
                </a:rPr>
                <a:t>9</a:t>
              </a:r>
              <a:endParaRPr lang="pt-PT" b="1" dirty="0">
                <a:solidFill>
                  <a:srgbClr val="FFFF00"/>
                </a:solidFill>
                <a:latin typeface="Abadi" panose="020B0604020202020204" pitchFamily="34" charset="0"/>
              </a:endParaRPr>
            </a:p>
          </p:txBody>
        </p:sp>
      </p:grpSp>
      <p:sp>
        <p:nvSpPr>
          <p:cNvPr id="17" name="Nuvem 16">
            <a:extLst>
              <a:ext uri="{FF2B5EF4-FFF2-40B4-BE49-F238E27FC236}">
                <a16:creationId xmlns:a16="http://schemas.microsoft.com/office/drawing/2014/main" id="{9C7169E6-0BE4-4E41-8150-AB6ADE87D928}"/>
              </a:ext>
            </a:extLst>
          </p:cNvPr>
          <p:cNvSpPr/>
          <p:nvPr/>
        </p:nvSpPr>
        <p:spPr>
          <a:xfrm>
            <a:off x="4189863" y="131163"/>
            <a:ext cx="3411940" cy="2156669"/>
          </a:xfrm>
          <a:prstGeom prst="cloud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6600" b="1" dirty="0">
                <a:solidFill>
                  <a:schemeClr val="tx1"/>
                </a:solidFill>
                <a:latin typeface="Abadi" panose="020B0604020202020204" pitchFamily="34" charset="0"/>
              </a:rPr>
              <a:t>3 x 1</a:t>
            </a:r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F209871C-F165-4367-94EB-F8DE0AFF617C}"/>
              </a:ext>
            </a:extLst>
          </p:cNvPr>
          <p:cNvGrpSpPr/>
          <p:nvPr/>
        </p:nvGrpSpPr>
        <p:grpSpPr>
          <a:xfrm>
            <a:off x="3935372" y="3651924"/>
            <a:ext cx="1960461" cy="2586193"/>
            <a:chOff x="8569520" y="4031685"/>
            <a:chExt cx="1960461" cy="2586193"/>
          </a:xfrm>
        </p:grpSpPr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89F26250-B7A8-4686-ADC6-1FF3403C71F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8610464" y="4031685"/>
              <a:ext cx="1919517" cy="1581882"/>
            </a:xfrm>
            <a:prstGeom prst="rect">
              <a:avLst/>
            </a:prstGeom>
          </p:spPr>
        </p:pic>
        <p:pic>
          <p:nvPicPr>
            <p:cNvPr id="19" name="Imagem 18">
              <a:extLst>
                <a:ext uri="{FF2B5EF4-FFF2-40B4-BE49-F238E27FC236}">
                  <a16:creationId xmlns:a16="http://schemas.microsoft.com/office/drawing/2014/main" id="{4364C0A0-2FAF-4FD0-A0E2-5BB2855212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69520" y="5174312"/>
              <a:ext cx="1443566" cy="1443566"/>
            </a:xfrm>
            <a:prstGeom prst="rect">
              <a:avLst/>
            </a:prstGeom>
          </p:spPr>
        </p:pic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8982003D-3A00-415E-B373-1E0A69887773}"/>
                </a:ext>
              </a:extLst>
            </p:cNvPr>
            <p:cNvSpPr txBox="1"/>
            <p:nvPr/>
          </p:nvSpPr>
          <p:spPr>
            <a:xfrm>
              <a:off x="8985061" y="5546584"/>
              <a:ext cx="9895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4800" b="1" dirty="0">
                  <a:solidFill>
                    <a:srgbClr val="FFFF00"/>
                  </a:solidFill>
                  <a:latin typeface="Abadi" panose="020B0604020202020204" pitchFamily="34" charset="0"/>
                </a:rPr>
                <a:t>6</a:t>
              </a:r>
              <a:endParaRPr lang="pt-PT" b="1" dirty="0">
                <a:solidFill>
                  <a:srgbClr val="FFFF00"/>
                </a:solidFill>
                <a:latin typeface="Abadi" panose="020B0604020202020204" pitchFamily="34" charset="0"/>
              </a:endParaRPr>
            </a:p>
          </p:txBody>
        </p:sp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56092D72-2110-4D53-9621-7A790AAC8F8B}"/>
              </a:ext>
            </a:extLst>
          </p:cNvPr>
          <p:cNvGrpSpPr/>
          <p:nvPr/>
        </p:nvGrpSpPr>
        <p:grpSpPr>
          <a:xfrm flipH="1">
            <a:off x="8851895" y="3535772"/>
            <a:ext cx="2118809" cy="2829961"/>
            <a:chOff x="9201133" y="3716928"/>
            <a:chExt cx="2118809" cy="2829961"/>
          </a:xfrm>
        </p:grpSpPr>
        <p:pic>
          <p:nvPicPr>
            <p:cNvPr id="29" name="Imagem 28">
              <a:extLst>
                <a:ext uri="{FF2B5EF4-FFF2-40B4-BE49-F238E27FC236}">
                  <a16:creationId xmlns:a16="http://schemas.microsoft.com/office/drawing/2014/main" id="{05AB3188-B203-4102-9391-1FA6C1A857E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9201133" y="3716928"/>
              <a:ext cx="2118809" cy="1816122"/>
            </a:xfrm>
            <a:prstGeom prst="rect">
              <a:avLst/>
            </a:prstGeom>
          </p:spPr>
        </p:pic>
        <p:pic>
          <p:nvPicPr>
            <p:cNvPr id="30" name="Imagem 29">
              <a:extLst>
                <a:ext uri="{FF2B5EF4-FFF2-40B4-BE49-F238E27FC236}">
                  <a16:creationId xmlns:a16="http://schemas.microsoft.com/office/drawing/2014/main" id="{0237C002-67BB-4948-9012-0BF3D9299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201133" y="5102012"/>
              <a:ext cx="1438781" cy="1444877"/>
            </a:xfrm>
            <a:prstGeom prst="rect">
              <a:avLst/>
            </a:prstGeom>
          </p:spPr>
        </p:pic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7C0D08F3-7524-4173-A0D4-60E0857D4717}"/>
                </a:ext>
              </a:extLst>
            </p:cNvPr>
            <p:cNvSpPr txBox="1"/>
            <p:nvPr/>
          </p:nvSpPr>
          <p:spPr>
            <a:xfrm>
              <a:off x="9425743" y="5493794"/>
              <a:ext cx="9895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4800" b="1" dirty="0">
                  <a:solidFill>
                    <a:srgbClr val="FFFF00"/>
                  </a:solidFill>
                  <a:latin typeface="Abadi" panose="020B0604020202020204" pitchFamily="34" charset="0"/>
                </a:rPr>
                <a:t>12</a:t>
              </a:r>
              <a:endParaRPr lang="pt-PT" b="1" dirty="0">
                <a:solidFill>
                  <a:srgbClr val="FFFF00"/>
                </a:solidFill>
                <a:latin typeface="Abadi" panose="020B0604020202020204" pitchFamily="34" charset="0"/>
              </a:endParaRPr>
            </a:p>
          </p:txBody>
        </p:sp>
      </p:grpSp>
      <p:grpSp>
        <p:nvGrpSpPr>
          <p:cNvPr id="2" name="Agrupar 1">
            <a:extLst>
              <a:ext uri="{FF2B5EF4-FFF2-40B4-BE49-F238E27FC236}">
                <a16:creationId xmlns:a16="http://schemas.microsoft.com/office/drawing/2014/main" id="{52DC3263-64AE-48B4-8AE1-7568075C087E}"/>
              </a:ext>
            </a:extLst>
          </p:cNvPr>
          <p:cNvGrpSpPr/>
          <p:nvPr/>
        </p:nvGrpSpPr>
        <p:grpSpPr>
          <a:xfrm>
            <a:off x="1308687" y="2184289"/>
            <a:ext cx="1921602" cy="2489421"/>
            <a:chOff x="1617537" y="2290907"/>
            <a:chExt cx="1921602" cy="2489421"/>
          </a:xfrm>
        </p:grpSpPr>
        <p:pic>
          <p:nvPicPr>
            <p:cNvPr id="24" name="Imagem 23">
              <a:extLst>
                <a:ext uri="{FF2B5EF4-FFF2-40B4-BE49-F238E27FC236}">
                  <a16:creationId xmlns:a16="http://schemas.microsoft.com/office/drawing/2014/main" id="{8C808E78-EEE9-4A17-9AD3-5225544BDDD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617537" y="2290907"/>
              <a:ext cx="1921602" cy="1519104"/>
            </a:xfrm>
            <a:prstGeom prst="rect">
              <a:avLst/>
            </a:prstGeom>
          </p:spPr>
        </p:pic>
        <p:pic>
          <p:nvPicPr>
            <p:cNvPr id="26" name="Imagem 25">
              <a:extLst>
                <a:ext uri="{FF2B5EF4-FFF2-40B4-BE49-F238E27FC236}">
                  <a16:creationId xmlns:a16="http://schemas.microsoft.com/office/drawing/2014/main" id="{00C940A1-AF3E-4E9B-A3BF-31E32B6DDF4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00358" y="3335451"/>
              <a:ext cx="1438781" cy="1444877"/>
            </a:xfrm>
            <a:prstGeom prst="rect">
              <a:avLst/>
            </a:prstGeom>
          </p:spPr>
        </p:pic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307D6736-E3BB-426A-B4FA-8472FDAEB82E}"/>
                </a:ext>
              </a:extLst>
            </p:cNvPr>
            <p:cNvSpPr txBox="1"/>
            <p:nvPr/>
          </p:nvSpPr>
          <p:spPr>
            <a:xfrm>
              <a:off x="2513505" y="3708378"/>
              <a:ext cx="9895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4800" b="1" dirty="0">
                  <a:solidFill>
                    <a:srgbClr val="FFFF00"/>
                  </a:solidFill>
                  <a:latin typeface="Abadi" panose="020B0604020202020204" pitchFamily="34" charset="0"/>
                </a:rPr>
                <a:t>3</a:t>
              </a:r>
              <a:endParaRPr lang="pt-PT" b="1" dirty="0">
                <a:solidFill>
                  <a:srgbClr val="FFFF00"/>
                </a:solidFill>
                <a:latin typeface="Abadi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294576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Agrupar 20">
            <a:extLst>
              <a:ext uri="{FF2B5EF4-FFF2-40B4-BE49-F238E27FC236}">
                <a16:creationId xmlns:a16="http://schemas.microsoft.com/office/drawing/2014/main" id="{AEACF892-3ABA-4DEA-9D52-3B699E448933}"/>
              </a:ext>
            </a:extLst>
          </p:cNvPr>
          <p:cNvGrpSpPr/>
          <p:nvPr/>
        </p:nvGrpSpPr>
        <p:grpSpPr>
          <a:xfrm>
            <a:off x="1243463" y="2296845"/>
            <a:ext cx="1862122" cy="2534794"/>
            <a:chOff x="1243463" y="2296845"/>
            <a:chExt cx="1862122" cy="2534794"/>
          </a:xfrm>
        </p:grpSpPr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60E1F213-56F1-4640-A634-D472FA5470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243463" y="2296845"/>
              <a:ext cx="1745125" cy="1420083"/>
            </a:xfrm>
            <a:prstGeom prst="rect">
              <a:avLst/>
            </a:prstGeom>
          </p:spPr>
        </p:pic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F6CA7A2D-6F3C-495E-B35A-8A3BA2F14E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62019" y="3388073"/>
              <a:ext cx="1443566" cy="1443566"/>
            </a:xfrm>
            <a:prstGeom prst="rect">
              <a:avLst/>
            </a:prstGeom>
          </p:spPr>
        </p:pic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B8A0E27A-48F0-4435-9975-52AC4074582B}"/>
                </a:ext>
              </a:extLst>
            </p:cNvPr>
            <p:cNvSpPr txBox="1"/>
            <p:nvPr/>
          </p:nvSpPr>
          <p:spPr>
            <a:xfrm>
              <a:off x="1920066" y="3744582"/>
              <a:ext cx="9895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4800" b="1" dirty="0">
                  <a:solidFill>
                    <a:srgbClr val="FFFF00"/>
                  </a:solidFill>
                  <a:latin typeface="Abadi" panose="020B0604020202020204" pitchFamily="34" charset="0"/>
                </a:rPr>
                <a:t>80</a:t>
              </a:r>
              <a:endParaRPr lang="pt-PT" b="1" dirty="0">
                <a:solidFill>
                  <a:srgbClr val="FFFF00"/>
                </a:solidFill>
                <a:latin typeface="Abadi" panose="020B0604020202020204" pitchFamily="34" charset="0"/>
              </a:endParaRPr>
            </a:p>
          </p:txBody>
        </p:sp>
      </p:grpSp>
      <p:sp>
        <p:nvSpPr>
          <p:cNvPr id="17" name="Nuvem 16">
            <a:extLst>
              <a:ext uri="{FF2B5EF4-FFF2-40B4-BE49-F238E27FC236}">
                <a16:creationId xmlns:a16="http://schemas.microsoft.com/office/drawing/2014/main" id="{9C7169E6-0BE4-4E41-8150-AB6ADE87D928}"/>
              </a:ext>
            </a:extLst>
          </p:cNvPr>
          <p:cNvSpPr/>
          <p:nvPr/>
        </p:nvSpPr>
        <p:spPr>
          <a:xfrm>
            <a:off x="4189863" y="131163"/>
            <a:ext cx="3411940" cy="2156669"/>
          </a:xfrm>
          <a:prstGeom prst="cloud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6600" b="1" dirty="0">
                <a:solidFill>
                  <a:schemeClr val="tx1"/>
                </a:solidFill>
                <a:latin typeface="Abadi" panose="020B0604020202020204" pitchFamily="34" charset="0"/>
              </a:rPr>
              <a:t>9 x 8</a:t>
            </a:r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F209871C-F165-4367-94EB-F8DE0AFF617C}"/>
              </a:ext>
            </a:extLst>
          </p:cNvPr>
          <p:cNvGrpSpPr/>
          <p:nvPr/>
        </p:nvGrpSpPr>
        <p:grpSpPr>
          <a:xfrm>
            <a:off x="4105153" y="3716928"/>
            <a:ext cx="1960461" cy="2586193"/>
            <a:chOff x="8569520" y="4031685"/>
            <a:chExt cx="1960461" cy="2586193"/>
          </a:xfrm>
        </p:grpSpPr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89F26250-B7A8-4686-ADC6-1FF3403C71F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8610464" y="4031685"/>
              <a:ext cx="1919517" cy="1581882"/>
            </a:xfrm>
            <a:prstGeom prst="rect">
              <a:avLst/>
            </a:prstGeom>
          </p:spPr>
        </p:pic>
        <p:pic>
          <p:nvPicPr>
            <p:cNvPr id="19" name="Imagem 18">
              <a:extLst>
                <a:ext uri="{FF2B5EF4-FFF2-40B4-BE49-F238E27FC236}">
                  <a16:creationId xmlns:a16="http://schemas.microsoft.com/office/drawing/2014/main" id="{4364C0A0-2FAF-4FD0-A0E2-5BB2855212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69520" y="5174312"/>
              <a:ext cx="1443566" cy="1443566"/>
            </a:xfrm>
            <a:prstGeom prst="rect">
              <a:avLst/>
            </a:prstGeom>
          </p:spPr>
        </p:pic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8982003D-3A00-415E-B373-1E0A69887773}"/>
                </a:ext>
              </a:extLst>
            </p:cNvPr>
            <p:cNvSpPr txBox="1"/>
            <p:nvPr/>
          </p:nvSpPr>
          <p:spPr>
            <a:xfrm>
              <a:off x="8834231" y="5546585"/>
              <a:ext cx="9895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4800" b="1" dirty="0">
                  <a:solidFill>
                    <a:srgbClr val="FFFF00"/>
                  </a:solidFill>
                  <a:latin typeface="Abadi" panose="020B0604020202020204" pitchFamily="34" charset="0"/>
                </a:rPr>
                <a:t>64</a:t>
              </a:r>
              <a:endParaRPr lang="pt-PT" b="1" dirty="0">
                <a:solidFill>
                  <a:srgbClr val="FFFF00"/>
                </a:solidFill>
                <a:latin typeface="Abadi" panose="020B0604020202020204" pitchFamily="34" charset="0"/>
              </a:endParaRP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0CCD7F6A-87F5-46D7-9617-944E543B1205}"/>
              </a:ext>
            </a:extLst>
          </p:cNvPr>
          <p:cNvGrpSpPr/>
          <p:nvPr/>
        </p:nvGrpSpPr>
        <p:grpSpPr>
          <a:xfrm>
            <a:off x="6641002" y="2321014"/>
            <a:ext cx="1922035" cy="2510625"/>
            <a:chOff x="6641002" y="2321014"/>
            <a:chExt cx="1922035" cy="2510625"/>
          </a:xfrm>
        </p:grpSpPr>
        <p:pic>
          <p:nvPicPr>
            <p:cNvPr id="23" name="Imagem 22">
              <a:extLst>
                <a:ext uri="{FF2B5EF4-FFF2-40B4-BE49-F238E27FC236}">
                  <a16:creationId xmlns:a16="http://schemas.microsoft.com/office/drawing/2014/main" id="{CA359351-0EF4-45AE-BF39-AEE039B4910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641002" y="2321014"/>
              <a:ext cx="1921602" cy="1519104"/>
            </a:xfrm>
            <a:prstGeom prst="rect">
              <a:avLst/>
            </a:prstGeom>
          </p:spPr>
        </p:pic>
        <p:pic>
          <p:nvPicPr>
            <p:cNvPr id="25" name="Imagem 24">
              <a:extLst>
                <a:ext uri="{FF2B5EF4-FFF2-40B4-BE49-F238E27FC236}">
                  <a16:creationId xmlns:a16="http://schemas.microsoft.com/office/drawing/2014/main" id="{C590527B-E661-42A6-9196-AEA84DEA084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124256" y="3386762"/>
              <a:ext cx="1438781" cy="1444877"/>
            </a:xfrm>
            <a:prstGeom prst="rect">
              <a:avLst/>
            </a:prstGeom>
          </p:spPr>
        </p:pic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02538C04-3E2B-451F-BBEC-38E7F04B311C}"/>
                </a:ext>
              </a:extLst>
            </p:cNvPr>
            <p:cNvSpPr txBox="1"/>
            <p:nvPr/>
          </p:nvSpPr>
          <p:spPr>
            <a:xfrm>
              <a:off x="7380199" y="3763703"/>
              <a:ext cx="9895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4800" b="1" dirty="0">
                  <a:solidFill>
                    <a:srgbClr val="FFFF00"/>
                  </a:solidFill>
                  <a:latin typeface="Abadi" panose="020B0604020202020204" pitchFamily="34" charset="0"/>
                </a:rPr>
                <a:t>72</a:t>
              </a:r>
              <a:endParaRPr lang="pt-PT" b="1" dirty="0">
                <a:solidFill>
                  <a:srgbClr val="FFFF00"/>
                </a:solidFill>
                <a:latin typeface="Abadi" panose="020B0604020202020204" pitchFamily="34" charset="0"/>
              </a:endParaRPr>
            </a:p>
          </p:txBody>
        </p:sp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56092D72-2110-4D53-9621-7A790AAC8F8B}"/>
              </a:ext>
            </a:extLst>
          </p:cNvPr>
          <p:cNvGrpSpPr/>
          <p:nvPr/>
        </p:nvGrpSpPr>
        <p:grpSpPr>
          <a:xfrm>
            <a:off x="9201133" y="3716928"/>
            <a:ext cx="2118809" cy="2829961"/>
            <a:chOff x="9201133" y="3716928"/>
            <a:chExt cx="2118809" cy="2829961"/>
          </a:xfrm>
        </p:grpSpPr>
        <p:pic>
          <p:nvPicPr>
            <p:cNvPr id="29" name="Imagem 28">
              <a:extLst>
                <a:ext uri="{FF2B5EF4-FFF2-40B4-BE49-F238E27FC236}">
                  <a16:creationId xmlns:a16="http://schemas.microsoft.com/office/drawing/2014/main" id="{05AB3188-B203-4102-9391-1FA6C1A857E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9201133" y="3716928"/>
              <a:ext cx="2118809" cy="1816122"/>
            </a:xfrm>
            <a:prstGeom prst="rect">
              <a:avLst/>
            </a:prstGeom>
          </p:spPr>
        </p:pic>
        <p:pic>
          <p:nvPicPr>
            <p:cNvPr id="30" name="Imagem 29">
              <a:extLst>
                <a:ext uri="{FF2B5EF4-FFF2-40B4-BE49-F238E27FC236}">
                  <a16:creationId xmlns:a16="http://schemas.microsoft.com/office/drawing/2014/main" id="{0237C002-67BB-4948-9012-0BF3D9299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201133" y="5102012"/>
              <a:ext cx="1438781" cy="1444877"/>
            </a:xfrm>
            <a:prstGeom prst="rect">
              <a:avLst/>
            </a:prstGeom>
          </p:spPr>
        </p:pic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7C0D08F3-7524-4173-A0D4-60E0857D4717}"/>
                </a:ext>
              </a:extLst>
            </p:cNvPr>
            <p:cNvSpPr txBox="1"/>
            <p:nvPr/>
          </p:nvSpPr>
          <p:spPr>
            <a:xfrm>
              <a:off x="9463451" y="5474940"/>
              <a:ext cx="9895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4800" b="1" dirty="0">
                  <a:solidFill>
                    <a:srgbClr val="FFFF00"/>
                  </a:solidFill>
                  <a:latin typeface="Abadi" panose="020B0604020202020204" pitchFamily="34" charset="0"/>
                </a:rPr>
                <a:t>90</a:t>
              </a:r>
              <a:endParaRPr lang="pt-PT" b="1" dirty="0">
                <a:solidFill>
                  <a:srgbClr val="FFFF00"/>
                </a:solidFill>
                <a:latin typeface="Abadi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0520636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Nuvem 16">
            <a:extLst>
              <a:ext uri="{FF2B5EF4-FFF2-40B4-BE49-F238E27FC236}">
                <a16:creationId xmlns:a16="http://schemas.microsoft.com/office/drawing/2014/main" id="{9C7169E6-0BE4-4E41-8150-AB6ADE87D928}"/>
              </a:ext>
            </a:extLst>
          </p:cNvPr>
          <p:cNvSpPr/>
          <p:nvPr/>
        </p:nvSpPr>
        <p:spPr>
          <a:xfrm>
            <a:off x="4189863" y="131163"/>
            <a:ext cx="3411940" cy="2156669"/>
          </a:xfrm>
          <a:prstGeom prst="cloud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6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" panose="020B0604020202020204" pitchFamily="34" charset="0"/>
                <a:ea typeface="+mn-ea"/>
                <a:cs typeface="+mn-cs"/>
              </a:rPr>
              <a:t>6 x 3</a:t>
            </a:r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F209871C-F165-4367-94EB-F8DE0AFF617C}"/>
              </a:ext>
            </a:extLst>
          </p:cNvPr>
          <p:cNvGrpSpPr/>
          <p:nvPr/>
        </p:nvGrpSpPr>
        <p:grpSpPr>
          <a:xfrm>
            <a:off x="3862971" y="3498985"/>
            <a:ext cx="1960461" cy="2586193"/>
            <a:chOff x="8569520" y="4031685"/>
            <a:chExt cx="1960461" cy="2586193"/>
          </a:xfrm>
        </p:grpSpPr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89F26250-B7A8-4686-ADC6-1FF3403C71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8610464" y="4031685"/>
              <a:ext cx="1919517" cy="1581882"/>
            </a:xfrm>
            <a:prstGeom prst="rect">
              <a:avLst/>
            </a:prstGeom>
          </p:spPr>
        </p:pic>
        <p:pic>
          <p:nvPicPr>
            <p:cNvPr id="19" name="Imagem 18">
              <a:extLst>
                <a:ext uri="{FF2B5EF4-FFF2-40B4-BE49-F238E27FC236}">
                  <a16:creationId xmlns:a16="http://schemas.microsoft.com/office/drawing/2014/main" id="{4364C0A0-2FAF-4FD0-A0E2-5BB2855212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69520" y="5174312"/>
              <a:ext cx="1443566" cy="1443566"/>
            </a:xfrm>
            <a:prstGeom prst="rect">
              <a:avLst/>
            </a:prstGeom>
          </p:spPr>
        </p:pic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8982003D-3A00-415E-B373-1E0A69887773}"/>
                </a:ext>
              </a:extLst>
            </p:cNvPr>
            <p:cNvSpPr txBox="1"/>
            <p:nvPr/>
          </p:nvSpPr>
          <p:spPr>
            <a:xfrm>
              <a:off x="8843658" y="5537158"/>
              <a:ext cx="9895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PT" sz="4800" b="1" dirty="0">
                  <a:solidFill>
                    <a:srgbClr val="FFFF00"/>
                  </a:solidFill>
                  <a:latin typeface="Abadi" panose="020B0604020202020204" pitchFamily="34" charset="0"/>
                </a:rPr>
                <a:t>18</a:t>
              </a:r>
              <a:endParaRPr kumimoji="0" lang="pt-PT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badi" panose="020B0604020202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2" name="Agrupar 1">
            <a:extLst>
              <a:ext uri="{FF2B5EF4-FFF2-40B4-BE49-F238E27FC236}">
                <a16:creationId xmlns:a16="http://schemas.microsoft.com/office/drawing/2014/main" id="{52DC3263-64AE-48B4-8AE1-7568075C087E}"/>
              </a:ext>
            </a:extLst>
          </p:cNvPr>
          <p:cNvGrpSpPr/>
          <p:nvPr/>
        </p:nvGrpSpPr>
        <p:grpSpPr>
          <a:xfrm>
            <a:off x="1129687" y="2436764"/>
            <a:ext cx="1921602" cy="2507098"/>
            <a:chOff x="2100358" y="2273230"/>
            <a:chExt cx="1921602" cy="2507098"/>
          </a:xfrm>
        </p:grpSpPr>
        <p:pic>
          <p:nvPicPr>
            <p:cNvPr id="24" name="Imagem 23">
              <a:extLst>
                <a:ext uri="{FF2B5EF4-FFF2-40B4-BE49-F238E27FC236}">
                  <a16:creationId xmlns:a16="http://schemas.microsoft.com/office/drawing/2014/main" id="{8C808E78-EEE9-4A17-9AD3-5225544BDDD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2100358" y="2273230"/>
              <a:ext cx="1921602" cy="1519104"/>
            </a:xfrm>
            <a:prstGeom prst="rect">
              <a:avLst/>
            </a:prstGeom>
          </p:spPr>
        </p:pic>
        <p:pic>
          <p:nvPicPr>
            <p:cNvPr id="26" name="Imagem 25">
              <a:extLst>
                <a:ext uri="{FF2B5EF4-FFF2-40B4-BE49-F238E27FC236}">
                  <a16:creationId xmlns:a16="http://schemas.microsoft.com/office/drawing/2014/main" id="{00C940A1-AF3E-4E9B-A3BF-31E32B6DDF4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100358" y="3335451"/>
              <a:ext cx="1438781" cy="1444877"/>
            </a:xfrm>
            <a:prstGeom prst="rect">
              <a:avLst/>
            </a:prstGeom>
          </p:spPr>
        </p:pic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307D6736-E3BB-426A-B4FA-8472FDAEB82E}"/>
                </a:ext>
              </a:extLst>
            </p:cNvPr>
            <p:cNvSpPr txBox="1"/>
            <p:nvPr/>
          </p:nvSpPr>
          <p:spPr>
            <a:xfrm>
              <a:off x="2353249" y="3698952"/>
              <a:ext cx="9895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PT" sz="4800" b="1" dirty="0">
                  <a:solidFill>
                    <a:srgbClr val="FFFF00"/>
                  </a:solidFill>
                  <a:latin typeface="Abadi" panose="020B0604020202020204" pitchFamily="34" charset="0"/>
                </a:rPr>
                <a:t>12</a:t>
              </a:r>
              <a:endParaRPr kumimoji="0" lang="pt-PT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badi" panose="020B0604020202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5" name="Agrupar 4">
            <a:extLst>
              <a:ext uri="{FF2B5EF4-FFF2-40B4-BE49-F238E27FC236}">
                <a16:creationId xmlns:a16="http://schemas.microsoft.com/office/drawing/2014/main" id="{66AAB99B-D328-4B1B-B30C-795C66AE9551}"/>
              </a:ext>
            </a:extLst>
          </p:cNvPr>
          <p:cNvGrpSpPr/>
          <p:nvPr/>
        </p:nvGrpSpPr>
        <p:grpSpPr>
          <a:xfrm>
            <a:off x="6500362" y="3616173"/>
            <a:ext cx="2027212" cy="2576334"/>
            <a:chOff x="8816458" y="2065633"/>
            <a:chExt cx="2027212" cy="2576334"/>
          </a:xfrm>
        </p:grpSpPr>
        <p:grpSp>
          <p:nvGrpSpPr>
            <p:cNvPr id="32" name="Agrupar 31">
              <a:extLst>
                <a:ext uri="{FF2B5EF4-FFF2-40B4-BE49-F238E27FC236}">
                  <a16:creationId xmlns:a16="http://schemas.microsoft.com/office/drawing/2014/main" id="{56092D72-2110-4D53-9621-7A790AAC8F8B}"/>
                </a:ext>
              </a:extLst>
            </p:cNvPr>
            <p:cNvGrpSpPr/>
            <p:nvPr/>
          </p:nvGrpSpPr>
          <p:grpSpPr>
            <a:xfrm flipH="1">
              <a:off x="9404889" y="3197090"/>
              <a:ext cx="1438781" cy="1444877"/>
              <a:chOff x="9201133" y="5102012"/>
              <a:chExt cx="1438781" cy="1444877"/>
            </a:xfrm>
          </p:grpSpPr>
          <p:pic>
            <p:nvPicPr>
              <p:cNvPr id="30" name="Imagem 29">
                <a:extLst>
                  <a:ext uri="{FF2B5EF4-FFF2-40B4-BE49-F238E27FC236}">
                    <a16:creationId xmlns:a16="http://schemas.microsoft.com/office/drawing/2014/main" id="{0237C002-67BB-4948-9012-0BF3D9299D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201133" y="5102012"/>
                <a:ext cx="1438781" cy="1444877"/>
              </a:xfrm>
              <a:prstGeom prst="rect">
                <a:avLst/>
              </a:prstGeom>
            </p:spPr>
          </p:pic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7C0D08F3-7524-4173-A0D4-60E0857D4717}"/>
                  </a:ext>
                </a:extLst>
              </p:cNvPr>
              <p:cNvSpPr txBox="1"/>
              <p:nvPr/>
            </p:nvSpPr>
            <p:spPr>
              <a:xfrm>
                <a:off x="9388035" y="5493794"/>
                <a:ext cx="9895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PT" sz="4800" b="1" dirty="0">
                    <a:solidFill>
                      <a:srgbClr val="FFFF00"/>
                    </a:solidFill>
                    <a:latin typeface="Abadi" panose="020B0604020202020204" pitchFamily="34" charset="0"/>
                  </a:rPr>
                  <a:t>21</a:t>
                </a:r>
                <a:endParaRPr kumimoji="0" lang="pt-PT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25" name="Imagem 24">
              <a:extLst>
                <a:ext uri="{FF2B5EF4-FFF2-40B4-BE49-F238E27FC236}">
                  <a16:creationId xmlns:a16="http://schemas.microsoft.com/office/drawing/2014/main" id="{87AD0682-B3BF-496D-A795-6321086B1EA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816458" y="2065633"/>
              <a:ext cx="1972620" cy="1624124"/>
            </a:xfrm>
            <a:prstGeom prst="rect">
              <a:avLst/>
            </a:prstGeom>
          </p:spPr>
        </p:pic>
      </p:grpSp>
      <p:grpSp>
        <p:nvGrpSpPr>
          <p:cNvPr id="4" name="Agrupar 3">
            <a:extLst>
              <a:ext uri="{FF2B5EF4-FFF2-40B4-BE49-F238E27FC236}">
                <a16:creationId xmlns:a16="http://schemas.microsoft.com/office/drawing/2014/main" id="{412D40AC-0B12-4FFA-A9A1-AACD0B98D96C}"/>
              </a:ext>
            </a:extLst>
          </p:cNvPr>
          <p:cNvGrpSpPr/>
          <p:nvPr/>
        </p:nvGrpSpPr>
        <p:grpSpPr>
          <a:xfrm>
            <a:off x="9017881" y="2436764"/>
            <a:ext cx="1844107" cy="2559637"/>
            <a:chOff x="1035995" y="3624522"/>
            <a:chExt cx="1844107" cy="2559637"/>
          </a:xfrm>
        </p:grpSpPr>
        <p:grpSp>
          <p:nvGrpSpPr>
            <p:cNvPr id="21" name="Agrupar 20">
              <a:extLst>
                <a:ext uri="{FF2B5EF4-FFF2-40B4-BE49-F238E27FC236}">
                  <a16:creationId xmlns:a16="http://schemas.microsoft.com/office/drawing/2014/main" id="{AEACF892-3ABA-4DEA-9D52-3B699E448933}"/>
                </a:ext>
              </a:extLst>
            </p:cNvPr>
            <p:cNvGrpSpPr/>
            <p:nvPr/>
          </p:nvGrpSpPr>
          <p:grpSpPr>
            <a:xfrm>
              <a:off x="1436536" y="4740593"/>
              <a:ext cx="1443566" cy="1443566"/>
              <a:chOff x="1662019" y="3388073"/>
              <a:chExt cx="1443566" cy="1443566"/>
            </a:xfrm>
          </p:grpSpPr>
          <p:pic>
            <p:nvPicPr>
              <p:cNvPr id="10" name="Imagem 9">
                <a:extLst>
                  <a:ext uri="{FF2B5EF4-FFF2-40B4-BE49-F238E27FC236}">
                    <a16:creationId xmlns:a16="http://schemas.microsoft.com/office/drawing/2014/main" id="{F6CA7A2D-6F3C-495E-B35A-8A3BA2F14E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62019" y="3388073"/>
                <a:ext cx="1443566" cy="1443566"/>
              </a:xfrm>
              <a:prstGeom prst="rect">
                <a:avLst/>
              </a:prstGeom>
            </p:spPr>
          </p:pic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B8A0E27A-48F0-4435-9975-52AC4074582B}"/>
                  </a:ext>
                </a:extLst>
              </p:cNvPr>
              <p:cNvSpPr txBox="1"/>
              <p:nvPr/>
            </p:nvSpPr>
            <p:spPr>
              <a:xfrm>
                <a:off x="1920066" y="3744582"/>
                <a:ext cx="9895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PT" sz="4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00"/>
                    </a:solidFill>
                    <a:effectLst/>
                    <a:uLnTx/>
                    <a:uFillTx/>
                    <a:latin typeface="Abadi" panose="020B0604020202020204" pitchFamily="34" charset="0"/>
                    <a:ea typeface="+mn-ea"/>
                    <a:cs typeface="+mn-cs"/>
                  </a:rPr>
                  <a:t>28</a:t>
                </a:r>
                <a:endParaRPr kumimoji="0" lang="pt-PT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27" name="Imagem 26">
              <a:extLst>
                <a:ext uri="{FF2B5EF4-FFF2-40B4-BE49-F238E27FC236}">
                  <a16:creationId xmlns:a16="http://schemas.microsoft.com/office/drawing/2014/main" id="{BA6FBF39-602C-4650-91EE-E751E9E46D6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35995" y="3624522"/>
              <a:ext cx="1716921" cy="15818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5543741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Nuvem 16">
            <a:extLst>
              <a:ext uri="{FF2B5EF4-FFF2-40B4-BE49-F238E27FC236}">
                <a16:creationId xmlns:a16="http://schemas.microsoft.com/office/drawing/2014/main" id="{9C7169E6-0BE4-4E41-8150-AB6ADE87D928}"/>
              </a:ext>
            </a:extLst>
          </p:cNvPr>
          <p:cNvSpPr/>
          <p:nvPr/>
        </p:nvSpPr>
        <p:spPr>
          <a:xfrm>
            <a:off x="4189863" y="131163"/>
            <a:ext cx="3411940" cy="2156669"/>
          </a:xfrm>
          <a:prstGeom prst="cloud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5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" panose="020B0604020202020204" pitchFamily="34" charset="0"/>
                <a:ea typeface="+mn-ea"/>
                <a:cs typeface="+mn-cs"/>
              </a:rPr>
              <a:t>4 x 10</a:t>
            </a:r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DA3CEEFB-68CD-45B4-B990-90F3CDD394A6}"/>
              </a:ext>
            </a:extLst>
          </p:cNvPr>
          <p:cNvGrpSpPr/>
          <p:nvPr/>
        </p:nvGrpSpPr>
        <p:grpSpPr>
          <a:xfrm>
            <a:off x="8608520" y="3377411"/>
            <a:ext cx="2143183" cy="2761373"/>
            <a:chOff x="8718805" y="2235028"/>
            <a:chExt cx="2143183" cy="2761373"/>
          </a:xfrm>
        </p:grpSpPr>
        <p:grpSp>
          <p:nvGrpSpPr>
            <p:cNvPr id="21" name="Agrupar 20">
              <a:extLst>
                <a:ext uri="{FF2B5EF4-FFF2-40B4-BE49-F238E27FC236}">
                  <a16:creationId xmlns:a16="http://schemas.microsoft.com/office/drawing/2014/main" id="{AEACF892-3ABA-4DEA-9D52-3B699E448933}"/>
                </a:ext>
              </a:extLst>
            </p:cNvPr>
            <p:cNvGrpSpPr/>
            <p:nvPr/>
          </p:nvGrpSpPr>
          <p:grpSpPr>
            <a:xfrm>
              <a:off x="9418422" y="3552835"/>
              <a:ext cx="1443566" cy="1443566"/>
              <a:chOff x="1662019" y="3388073"/>
              <a:chExt cx="1443566" cy="1443566"/>
            </a:xfrm>
          </p:grpSpPr>
          <p:pic>
            <p:nvPicPr>
              <p:cNvPr id="10" name="Imagem 9">
                <a:extLst>
                  <a:ext uri="{FF2B5EF4-FFF2-40B4-BE49-F238E27FC236}">
                    <a16:creationId xmlns:a16="http://schemas.microsoft.com/office/drawing/2014/main" id="{F6CA7A2D-6F3C-495E-B35A-8A3BA2F14E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62019" y="3388073"/>
                <a:ext cx="1443566" cy="1443566"/>
              </a:xfrm>
              <a:prstGeom prst="rect">
                <a:avLst/>
              </a:prstGeom>
            </p:spPr>
          </p:pic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B8A0E27A-48F0-4435-9975-52AC4074582B}"/>
                  </a:ext>
                </a:extLst>
              </p:cNvPr>
              <p:cNvSpPr txBox="1"/>
              <p:nvPr/>
            </p:nvSpPr>
            <p:spPr>
              <a:xfrm>
                <a:off x="1920066" y="3744582"/>
                <a:ext cx="9895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PT" sz="4800" b="1" dirty="0">
                    <a:solidFill>
                      <a:srgbClr val="FFFF00"/>
                    </a:solidFill>
                    <a:latin typeface="Abadi" panose="020B0604020202020204" pitchFamily="34" charset="0"/>
                  </a:rPr>
                  <a:t>50</a:t>
                </a:r>
                <a:endParaRPr kumimoji="0" lang="pt-PT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23" name="Imagem 22">
              <a:extLst>
                <a:ext uri="{FF2B5EF4-FFF2-40B4-BE49-F238E27FC236}">
                  <a16:creationId xmlns:a16="http://schemas.microsoft.com/office/drawing/2014/main" id="{2F60F09B-19A2-4DB6-9C65-5C948334D87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718805" y="2235028"/>
              <a:ext cx="2106399" cy="1728908"/>
            </a:xfrm>
            <a:prstGeom prst="rect">
              <a:avLst/>
            </a:prstGeom>
          </p:spPr>
        </p:pic>
      </p:grpSp>
      <p:grpSp>
        <p:nvGrpSpPr>
          <p:cNvPr id="6" name="Agrupar 5">
            <a:extLst>
              <a:ext uri="{FF2B5EF4-FFF2-40B4-BE49-F238E27FC236}">
                <a16:creationId xmlns:a16="http://schemas.microsoft.com/office/drawing/2014/main" id="{73033F26-33B1-46F4-B8CA-91DF2A306665}"/>
              </a:ext>
            </a:extLst>
          </p:cNvPr>
          <p:cNvGrpSpPr/>
          <p:nvPr/>
        </p:nvGrpSpPr>
        <p:grpSpPr>
          <a:xfrm>
            <a:off x="3653804" y="2928173"/>
            <a:ext cx="1970075" cy="2626687"/>
            <a:chOff x="3336462" y="3458491"/>
            <a:chExt cx="1970075" cy="2626687"/>
          </a:xfrm>
        </p:grpSpPr>
        <p:grpSp>
          <p:nvGrpSpPr>
            <p:cNvPr id="22" name="Agrupar 21">
              <a:extLst>
                <a:ext uri="{FF2B5EF4-FFF2-40B4-BE49-F238E27FC236}">
                  <a16:creationId xmlns:a16="http://schemas.microsoft.com/office/drawing/2014/main" id="{F209871C-F165-4367-94EB-F8DE0AFF617C}"/>
                </a:ext>
              </a:extLst>
            </p:cNvPr>
            <p:cNvGrpSpPr/>
            <p:nvPr/>
          </p:nvGrpSpPr>
          <p:grpSpPr>
            <a:xfrm>
              <a:off x="3862971" y="4641612"/>
              <a:ext cx="1443566" cy="1443566"/>
              <a:chOff x="8569520" y="5174312"/>
              <a:chExt cx="1443566" cy="1443566"/>
            </a:xfrm>
          </p:grpSpPr>
          <p:pic>
            <p:nvPicPr>
              <p:cNvPr id="19" name="Imagem 18">
                <a:extLst>
                  <a:ext uri="{FF2B5EF4-FFF2-40B4-BE49-F238E27FC236}">
                    <a16:creationId xmlns:a16="http://schemas.microsoft.com/office/drawing/2014/main" id="{4364C0A0-2FAF-4FD0-A0E2-5BB2855212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569520" y="5174312"/>
                <a:ext cx="1443566" cy="1443566"/>
              </a:xfrm>
              <a:prstGeom prst="rect">
                <a:avLst/>
              </a:prstGeom>
            </p:spPr>
          </p:pic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8982003D-3A00-415E-B373-1E0A69887773}"/>
                  </a:ext>
                </a:extLst>
              </p:cNvPr>
              <p:cNvSpPr txBox="1"/>
              <p:nvPr/>
            </p:nvSpPr>
            <p:spPr>
              <a:xfrm>
                <a:off x="8805950" y="5546585"/>
                <a:ext cx="9895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PT" sz="4800" b="1" dirty="0">
                    <a:solidFill>
                      <a:srgbClr val="FFFF00"/>
                    </a:solidFill>
                    <a:latin typeface="Abadi" panose="020B0604020202020204" pitchFamily="34" charset="0"/>
                  </a:rPr>
                  <a:t>40</a:t>
                </a:r>
                <a:endParaRPr kumimoji="0" lang="pt-PT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28" name="Imagem 27">
              <a:extLst>
                <a:ext uri="{FF2B5EF4-FFF2-40B4-BE49-F238E27FC236}">
                  <a16:creationId xmlns:a16="http://schemas.microsoft.com/office/drawing/2014/main" id="{91C23ECB-21FA-4337-A655-FD02A9D112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336462" y="3458491"/>
              <a:ext cx="1830845" cy="1686846"/>
            </a:xfrm>
            <a:prstGeom prst="rect">
              <a:avLst/>
            </a:prstGeom>
          </p:spPr>
        </p:pic>
      </p:grpSp>
      <p:grpSp>
        <p:nvGrpSpPr>
          <p:cNvPr id="7" name="Agrupar 6">
            <a:extLst>
              <a:ext uri="{FF2B5EF4-FFF2-40B4-BE49-F238E27FC236}">
                <a16:creationId xmlns:a16="http://schemas.microsoft.com/office/drawing/2014/main" id="{7A6E85A4-7639-4B29-8117-F5EAC63B052B}"/>
              </a:ext>
            </a:extLst>
          </p:cNvPr>
          <p:cNvGrpSpPr/>
          <p:nvPr/>
        </p:nvGrpSpPr>
        <p:grpSpPr>
          <a:xfrm>
            <a:off x="6583136" y="1906221"/>
            <a:ext cx="2153374" cy="2642237"/>
            <a:chOff x="7088793" y="3550270"/>
            <a:chExt cx="2153374" cy="2642237"/>
          </a:xfrm>
        </p:grpSpPr>
        <p:grpSp>
          <p:nvGrpSpPr>
            <p:cNvPr id="32" name="Agrupar 31">
              <a:extLst>
                <a:ext uri="{FF2B5EF4-FFF2-40B4-BE49-F238E27FC236}">
                  <a16:creationId xmlns:a16="http://schemas.microsoft.com/office/drawing/2014/main" id="{56092D72-2110-4D53-9621-7A790AAC8F8B}"/>
                </a:ext>
              </a:extLst>
            </p:cNvPr>
            <p:cNvGrpSpPr/>
            <p:nvPr/>
          </p:nvGrpSpPr>
          <p:grpSpPr>
            <a:xfrm flipH="1">
              <a:off x="7088793" y="4747630"/>
              <a:ext cx="1438781" cy="1444877"/>
              <a:chOff x="9201133" y="5102012"/>
              <a:chExt cx="1438781" cy="1444877"/>
            </a:xfrm>
          </p:grpSpPr>
          <p:pic>
            <p:nvPicPr>
              <p:cNvPr id="30" name="Imagem 29">
                <a:extLst>
                  <a:ext uri="{FF2B5EF4-FFF2-40B4-BE49-F238E27FC236}">
                    <a16:creationId xmlns:a16="http://schemas.microsoft.com/office/drawing/2014/main" id="{0237C002-67BB-4948-9012-0BF3D9299D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201133" y="5102012"/>
                <a:ext cx="1438781" cy="1444877"/>
              </a:xfrm>
              <a:prstGeom prst="rect">
                <a:avLst/>
              </a:prstGeom>
            </p:spPr>
          </p:pic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7C0D08F3-7524-4173-A0D4-60E0857D4717}"/>
                  </a:ext>
                </a:extLst>
              </p:cNvPr>
              <p:cNvSpPr txBox="1"/>
              <p:nvPr/>
            </p:nvSpPr>
            <p:spPr>
              <a:xfrm>
                <a:off x="9378608" y="5465513"/>
                <a:ext cx="9895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PT" sz="4800" b="1" dirty="0">
                    <a:solidFill>
                      <a:srgbClr val="FFFF00"/>
                    </a:solidFill>
                    <a:latin typeface="Abadi" panose="020B0604020202020204" pitchFamily="34" charset="0"/>
                  </a:rPr>
                  <a:t>20</a:t>
                </a:r>
                <a:endParaRPr kumimoji="0" lang="pt-PT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29" name="Imagem 28">
              <a:extLst>
                <a:ext uri="{FF2B5EF4-FFF2-40B4-BE49-F238E27FC236}">
                  <a16:creationId xmlns:a16="http://schemas.microsoft.com/office/drawing/2014/main" id="{DD84703F-F106-4C7A-8E5E-271FBBD832D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7123357" y="3550270"/>
              <a:ext cx="2118810" cy="1746120"/>
            </a:xfrm>
            <a:prstGeom prst="rect">
              <a:avLst/>
            </a:prstGeom>
          </p:spPr>
        </p:pic>
      </p:grpSp>
      <p:grpSp>
        <p:nvGrpSpPr>
          <p:cNvPr id="3" name="Agrupar 2">
            <a:extLst>
              <a:ext uri="{FF2B5EF4-FFF2-40B4-BE49-F238E27FC236}">
                <a16:creationId xmlns:a16="http://schemas.microsoft.com/office/drawing/2014/main" id="{9D6D9834-AC92-482F-B366-E09A8FDE3F5A}"/>
              </a:ext>
            </a:extLst>
          </p:cNvPr>
          <p:cNvGrpSpPr/>
          <p:nvPr/>
        </p:nvGrpSpPr>
        <p:grpSpPr>
          <a:xfrm>
            <a:off x="1187025" y="1134803"/>
            <a:ext cx="2124103" cy="2814977"/>
            <a:chOff x="1129687" y="2128885"/>
            <a:chExt cx="2124103" cy="2814977"/>
          </a:xfrm>
        </p:grpSpPr>
        <p:grpSp>
          <p:nvGrpSpPr>
            <p:cNvPr id="2" name="Agrupar 1">
              <a:extLst>
                <a:ext uri="{FF2B5EF4-FFF2-40B4-BE49-F238E27FC236}">
                  <a16:creationId xmlns:a16="http://schemas.microsoft.com/office/drawing/2014/main" id="{52DC3263-64AE-48B4-8AE1-7568075C087E}"/>
                </a:ext>
              </a:extLst>
            </p:cNvPr>
            <p:cNvGrpSpPr/>
            <p:nvPr/>
          </p:nvGrpSpPr>
          <p:grpSpPr>
            <a:xfrm>
              <a:off x="1129687" y="3498985"/>
              <a:ext cx="1438781" cy="1444877"/>
              <a:chOff x="2100358" y="3335451"/>
              <a:chExt cx="1438781" cy="1444877"/>
            </a:xfrm>
          </p:grpSpPr>
          <p:pic>
            <p:nvPicPr>
              <p:cNvPr id="26" name="Imagem 25">
                <a:extLst>
                  <a:ext uri="{FF2B5EF4-FFF2-40B4-BE49-F238E27FC236}">
                    <a16:creationId xmlns:a16="http://schemas.microsoft.com/office/drawing/2014/main" id="{00C940A1-AF3E-4E9B-A3BF-31E32B6DDF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00358" y="3335451"/>
                <a:ext cx="1438781" cy="1444877"/>
              </a:xfrm>
              <a:prstGeom prst="rect">
                <a:avLst/>
              </a:prstGeom>
            </p:spPr>
          </p:pic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307D6736-E3BB-426A-B4FA-8472FDAEB82E}"/>
                  </a:ext>
                </a:extLst>
              </p:cNvPr>
              <p:cNvSpPr txBox="1"/>
              <p:nvPr/>
            </p:nvSpPr>
            <p:spPr>
              <a:xfrm>
                <a:off x="2353249" y="3717806"/>
                <a:ext cx="9895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PT" sz="4800" b="1" dirty="0">
                    <a:solidFill>
                      <a:srgbClr val="FFFF00"/>
                    </a:solidFill>
                    <a:latin typeface="Abadi" panose="020B0604020202020204" pitchFamily="34" charset="0"/>
                  </a:rPr>
                  <a:t>30</a:t>
                </a:r>
                <a:endParaRPr kumimoji="0" lang="pt-PT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badi" panose="020B0604020202020204" pitchFamily="34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34" name="Imagem 33">
              <a:extLst>
                <a:ext uri="{FF2B5EF4-FFF2-40B4-BE49-F238E27FC236}">
                  <a16:creationId xmlns:a16="http://schemas.microsoft.com/office/drawing/2014/main" id="{98E89F0D-4466-4DB1-8B35-57D6E65B982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1134981" y="2128885"/>
              <a:ext cx="2118809" cy="1928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71767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1190</TotalTime>
  <Words>714</Words>
  <Application>Microsoft Office PowerPoint</Application>
  <PresentationFormat>Ecrã Panorâmico</PresentationFormat>
  <Paragraphs>465</Paragraphs>
  <Slides>93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93</vt:i4>
      </vt:variant>
    </vt:vector>
  </HeadingPairs>
  <TitlesOfParts>
    <vt:vector size="99" baseType="lpstr">
      <vt:lpstr>Abadi</vt:lpstr>
      <vt:lpstr>Arial</vt:lpstr>
      <vt:lpstr>Calibri</vt:lpstr>
      <vt:lpstr>Calibri Light</vt:lpstr>
      <vt:lpstr>primeiro ciclo</vt:lpstr>
      <vt:lpstr>Office Theme</vt:lpstr>
      <vt:lpstr>Apresentação do PowerPoint</vt:lpstr>
      <vt:lpstr>Número de jogadores: 2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ivo jarimba</cp:lastModifiedBy>
  <cp:revision>47</cp:revision>
  <dcterms:created xsi:type="dcterms:W3CDTF">2018-09-06T23:30:20Z</dcterms:created>
  <dcterms:modified xsi:type="dcterms:W3CDTF">2020-06-15T13:04:43Z</dcterms:modified>
</cp:coreProperties>
</file>