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4" r:id="rId3"/>
    <p:sldId id="354" r:id="rId4"/>
    <p:sldId id="338" r:id="rId5"/>
    <p:sldId id="325" r:id="rId6"/>
    <p:sldId id="308" r:id="rId7"/>
    <p:sldId id="291" r:id="rId8"/>
    <p:sldId id="355" r:id="rId9"/>
    <p:sldId id="274" r:id="rId10"/>
    <p:sldId id="258" r:id="rId11"/>
    <p:sldId id="326" r:id="rId12"/>
    <p:sldId id="309" r:id="rId13"/>
    <p:sldId id="356" r:id="rId14"/>
    <p:sldId id="292" r:id="rId15"/>
    <p:sldId id="339" r:id="rId16"/>
    <p:sldId id="275" r:id="rId17"/>
    <p:sldId id="357" r:id="rId18"/>
    <p:sldId id="259" r:id="rId19"/>
    <p:sldId id="310" r:id="rId20"/>
    <p:sldId id="327" r:id="rId21"/>
    <p:sldId id="340" r:id="rId22"/>
    <p:sldId id="293" r:id="rId23"/>
    <p:sldId id="276" r:id="rId24"/>
    <p:sldId id="358" r:id="rId25"/>
    <p:sldId id="260" r:id="rId26"/>
    <p:sldId id="311" r:id="rId27"/>
    <p:sldId id="294" r:id="rId28"/>
    <p:sldId id="277" r:id="rId29"/>
    <p:sldId id="328" r:id="rId30"/>
    <p:sldId id="261" r:id="rId31"/>
    <p:sldId id="341" r:id="rId32"/>
    <p:sldId id="359" r:id="rId33"/>
    <p:sldId id="295" r:id="rId34"/>
    <p:sldId id="278" r:id="rId35"/>
    <p:sldId id="262" r:id="rId36"/>
    <p:sldId id="342" r:id="rId37"/>
    <p:sldId id="329" r:id="rId38"/>
    <p:sldId id="348" r:id="rId39"/>
    <p:sldId id="313" r:id="rId40"/>
    <p:sldId id="360" r:id="rId41"/>
    <p:sldId id="296" r:id="rId42"/>
    <p:sldId id="279" r:id="rId43"/>
    <p:sldId id="263" r:id="rId44"/>
    <p:sldId id="314" r:id="rId45"/>
    <p:sldId id="343" r:id="rId46"/>
    <p:sldId id="297" r:id="rId47"/>
    <p:sldId id="280" r:id="rId48"/>
    <p:sldId id="361" r:id="rId49"/>
    <p:sldId id="330" r:id="rId50"/>
    <p:sldId id="264" r:id="rId51"/>
    <p:sldId id="298" r:id="rId52"/>
    <p:sldId id="344" r:id="rId53"/>
    <p:sldId id="281" r:id="rId54"/>
    <p:sldId id="265" r:id="rId55"/>
    <p:sldId id="331" r:id="rId56"/>
    <p:sldId id="345" r:id="rId57"/>
    <p:sldId id="316" r:id="rId58"/>
    <p:sldId id="362" r:id="rId59"/>
    <p:sldId id="299" r:id="rId60"/>
    <p:sldId id="282" r:id="rId61"/>
    <p:sldId id="266" r:id="rId62"/>
    <p:sldId id="317" r:id="rId63"/>
    <p:sldId id="300" r:id="rId64"/>
    <p:sldId id="303" r:id="rId65"/>
    <p:sldId id="283" r:id="rId66"/>
    <p:sldId id="346" r:id="rId67"/>
    <p:sldId id="332" r:id="rId68"/>
    <p:sldId id="267" r:id="rId69"/>
    <p:sldId id="318" r:id="rId70"/>
    <p:sldId id="301" r:id="rId71"/>
    <p:sldId id="284" r:id="rId72"/>
    <p:sldId id="347" r:id="rId73"/>
    <p:sldId id="333" r:id="rId74"/>
    <p:sldId id="268" r:id="rId75"/>
    <p:sldId id="319" r:id="rId76"/>
    <p:sldId id="302" r:id="rId77"/>
    <p:sldId id="312" r:id="rId78"/>
    <p:sldId id="285" r:id="rId79"/>
    <p:sldId id="269" r:id="rId80"/>
    <p:sldId id="320" r:id="rId81"/>
    <p:sldId id="349" r:id="rId82"/>
    <p:sldId id="286" r:id="rId83"/>
    <p:sldId id="334" r:id="rId84"/>
    <p:sldId id="351" r:id="rId85"/>
    <p:sldId id="363" r:id="rId86"/>
    <p:sldId id="270" r:id="rId87"/>
    <p:sldId id="321" r:id="rId88"/>
    <p:sldId id="304" r:id="rId89"/>
    <p:sldId id="350" r:id="rId90"/>
    <p:sldId id="287" r:id="rId91"/>
    <p:sldId id="271" r:id="rId92"/>
    <p:sldId id="322" r:id="rId93"/>
    <p:sldId id="335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2A1D-C29E-A247-A9B4-08D36C05B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C6F09-CDCC-5F40-ACD0-B9007038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0269-99BF-624E-86FB-20EE4EEA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53DC-0F51-8246-8746-5C8692D0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19D0-FB3F-0640-A870-F514A50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001-073E-4242-AA92-54AD00D0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BE0FA-4DEA-8142-A1A1-15F7DC18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4F5E-CC6D-AC44-8B04-8AEA69BB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DBF3-9DDA-6A47-A09E-967ABE82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0167-66B9-294E-8529-F1BB0654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1E0CB-4E83-F744-8F4F-5A1A8E25C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4C46C-AA87-064B-AF53-B9627599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096C-F026-BB4C-98E6-98FD228F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CC3C-3DC0-D442-A218-A7E0776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01B8-B35F-B84B-A091-1631150F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3EE0-54E1-A241-A6F6-3F2E63DB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8D37-74A7-8441-AB98-7E4DFFE7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8E2D-19B9-B049-B2D0-1934272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B652-3B5E-9144-BFCE-1B97FF53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DDDD-A7A0-8941-AF42-164A5016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F817-E61A-AA41-9A65-46104181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E692-554F-4643-B79E-3AD58925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2AEB-EF8F-F84B-8F29-BBD6FA07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BA2D-AC45-7A49-87C8-13FC2F49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4C7A-ED1B-914A-B42F-7630D523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D355-F139-6240-B1A1-E99089AF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34E9-FF02-524A-A604-F9441250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43F5-EAF9-4245-BA97-98AD8AD6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40FC1-9DC4-5147-B29B-262B302F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F508-4D09-BD44-AA89-DB6CCCBE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D84A-4912-074E-B566-73C9D903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856-57A4-634F-AAB5-EAAD22B6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03C-D1DE-C64A-B38F-0FFBD7A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F260C-DDAE-8948-A7FF-A0476049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1F4F-DBBF-7B4E-8671-C36F1DB42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D912-0CB8-5A4A-8F86-64C98F36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54FAF-3DD6-8C46-8FD3-EB544F19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75A1-C5F8-DB41-BCF1-8D33B8A4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46187-4D91-A440-8C24-8A74B9B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A4D0-920E-2040-A003-C3068373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67B6B-D1CA-1E47-AC09-548D5114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3B039-4C14-5545-93F0-8032DD36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488FA-9A03-9E4E-8630-C204952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106FE-6466-B24F-BBB4-795B1729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F96-477C-B842-90DB-318127AE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D5A7-0AD2-2B4F-9C2C-F33DD08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C9EC-7824-1345-92CC-5F73946E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A2D7-F3AF-C545-B42B-92908ECD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15AD-1489-9C47-9452-CFD3B14C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B616-8988-0742-8C47-85EA0E3F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96CE-ABFE-A74B-A426-2FE3581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ED8E-6AB0-BA4B-A6DF-4A24AC31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4174-AF03-994D-802E-D193E7A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39DEE-7F87-CA40-9964-BEB7671F5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09B31-A341-0F44-BE5F-45715C2E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60B04-909F-2A47-AD7A-75629E4B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8378-52BF-F640-97CA-C25D7EE9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9B47-66AB-3142-B83C-5D6338A7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4B463-E68F-8C4C-A5B8-60D83033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E169-6400-FD43-A256-3966AF3F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8665-4453-364D-8C9E-0161CCDB8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CDD6-FE67-F444-A781-22CF152C2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D695-8B85-C346-83C0-3983EDC6E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95C7AD5-0EFD-413D-B738-84142114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20392949">
            <a:off x="1995010" y="1015021"/>
            <a:ext cx="1745125" cy="14200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8D26C9-E871-4D8C-A07A-9E65094CF4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974012" flipH="1">
            <a:off x="8731139" y="685839"/>
            <a:ext cx="1643276" cy="1352964"/>
          </a:xfrm>
          <a:prstGeom prst="rect">
            <a:avLst/>
          </a:prstGeom>
        </p:spPr>
      </p:pic>
      <p:sp>
        <p:nvSpPr>
          <p:cNvPr id="17" name="Cruzada 16">
            <a:extLst>
              <a:ext uri="{FF2B5EF4-FFF2-40B4-BE49-F238E27FC236}">
                <a16:creationId xmlns:a16="http://schemas.microsoft.com/office/drawing/2014/main" id="{CCE683D9-F0EC-4AC7-8621-6D6708198C39}"/>
              </a:ext>
            </a:extLst>
          </p:cNvPr>
          <p:cNvSpPr/>
          <p:nvPr/>
        </p:nvSpPr>
        <p:spPr>
          <a:xfrm rot="2766096">
            <a:off x="9163945" y="1328013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5F9896-F5AB-4966-B138-F78E569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4317" y="4813348"/>
            <a:ext cx="1668782" cy="1537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934EDE-52B4-4758-8BC1-F29A3452D6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427440" y="5204122"/>
            <a:ext cx="1884091" cy="1546440"/>
          </a:xfrm>
          <a:prstGeom prst="rect">
            <a:avLst/>
          </a:prstGeom>
        </p:spPr>
      </p:pic>
      <p:sp>
        <p:nvSpPr>
          <p:cNvPr id="6" name="Nuvem 5">
            <a:extLst>
              <a:ext uri="{FF2B5EF4-FFF2-40B4-BE49-F238E27FC236}">
                <a16:creationId xmlns:a16="http://schemas.microsoft.com/office/drawing/2014/main" id="{5BE4C04E-86C7-4697-90D3-BC06A9047FB3}"/>
              </a:ext>
            </a:extLst>
          </p:cNvPr>
          <p:cNvSpPr/>
          <p:nvPr/>
        </p:nvSpPr>
        <p:spPr>
          <a:xfrm>
            <a:off x="2101100" y="880657"/>
            <a:ext cx="7970948" cy="509668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imeiro ciclo" panose="02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D38EB5-CBBD-427F-9513-C5D202D48F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228" y="2521024"/>
            <a:ext cx="1921602" cy="15191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B5CA83-E394-44B7-A701-DE4533F4DA4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301189" y="255787"/>
            <a:ext cx="1955986" cy="16765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4B812B-96B9-41E0-8A37-752D4E5428E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760275" y="3652342"/>
            <a:ext cx="2118809" cy="1928269"/>
          </a:xfrm>
          <a:prstGeom prst="rect">
            <a:avLst/>
          </a:prstGeom>
        </p:spPr>
      </p:pic>
      <p:sp>
        <p:nvSpPr>
          <p:cNvPr id="12" name="Cruzada 11">
            <a:extLst>
              <a:ext uri="{FF2B5EF4-FFF2-40B4-BE49-F238E27FC236}">
                <a16:creationId xmlns:a16="http://schemas.microsoft.com/office/drawing/2014/main" id="{0B2977C8-9DDA-49B8-B1C2-F4E444C81A50}"/>
              </a:ext>
            </a:extLst>
          </p:cNvPr>
          <p:cNvSpPr/>
          <p:nvPr/>
        </p:nvSpPr>
        <p:spPr>
          <a:xfrm rot="2766096">
            <a:off x="2903668" y="5695858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Cruzada 12">
            <a:extLst>
              <a:ext uri="{FF2B5EF4-FFF2-40B4-BE49-F238E27FC236}">
                <a16:creationId xmlns:a16="http://schemas.microsoft.com/office/drawing/2014/main" id="{CF572938-C9FB-470A-955C-A4676B85515B}"/>
              </a:ext>
            </a:extLst>
          </p:cNvPr>
          <p:cNvSpPr/>
          <p:nvPr/>
        </p:nvSpPr>
        <p:spPr>
          <a:xfrm rot="2766096">
            <a:off x="1946996" y="3374644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Cruzada 13">
            <a:extLst>
              <a:ext uri="{FF2B5EF4-FFF2-40B4-BE49-F238E27FC236}">
                <a16:creationId xmlns:a16="http://schemas.microsoft.com/office/drawing/2014/main" id="{FF2C52F6-0F9D-4D77-ADA6-0E10EF330296}"/>
              </a:ext>
            </a:extLst>
          </p:cNvPr>
          <p:cNvSpPr/>
          <p:nvPr/>
        </p:nvSpPr>
        <p:spPr>
          <a:xfrm rot="2766096">
            <a:off x="5817741" y="1280418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ruzada 14">
            <a:extLst>
              <a:ext uri="{FF2B5EF4-FFF2-40B4-BE49-F238E27FC236}">
                <a16:creationId xmlns:a16="http://schemas.microsoft.com/office/drawing/2014/main" id="{FA1EF00B-6513-419A-A0DB-58C8B9ACC1A9}"/>
              </a:ext>
            </a:extLst>
          </p:cNvPr>
          <p:cNvSpPr/>
          <p:nvPr/>
        </p:nvSpPr>
        <p:spPr>
          <a:xfrm rot="2766096">
            <a:off x="6972284" y="6128525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Cruzada 15">
            <a:extLst>
              <a:ext uri="{FF2B5EF4-FFF2-40B4-BE49-F238E27FC236}">
                <a16:creationId xmlns:a16="http://schemas.microsoft.com/office/drawing/2014/main" id="{472A9F67-B60C-434D-B473-700058F0E3A6}"/>
              </a:ext>
            </a:extLst>
          </p:cNvPr>
          <p:cNvSpPr/>
          <p:nvPr/>
        </p:nvSpPr>
        <p:spPr>
          <a:xfrm rot="2766096">
            <a:off x="9394881" y="4782301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E1BD8D5-95C6-4975-9524-658A96AD87C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885" y="2053755"/>
            <a:ext cx="2145153" cy="256272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DD12B9-0EBD-41B7-89AA-BE0FE88D9154}"/>
              </a:ext>
            </a:extLst>
          </p:cNvPr>
          <p:cNvSpPr txBox="1"/>
          <p:nvPr/>
        </p:nvSpPr>
        <p:spPr>
          <a:xfrm>
            <a:off x="2502215" y="2489995"/>
            <a:ext cx="503300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meiro ciclo" panose="02000500000000000000" pitchFamily="2" charset="0"/>
                <a:cs typeface="Arial" panose="020B0604020202020204" pitchFamily="34" charset="0"/>
              </a:rPr>
              <a:t>Mat-Mosca</a:t>
            </a:r>
          </a:p>
          <a:p>
            <a:endParaRPr lang="pt-PT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0BBE3BE4-691D-47F1-84A0-8232A5F2A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201124">
            <a:off x="6726132" y="1850240"/>
            <a:ext cx="2349217" cy="2797089"/>
          </a:xfrm>
          <a:prstGeom prst="rect">
            <a:avLst/>
          </a:prstGeom>
        </p:spPr>
      </p:pic>
      <p:sp>
        <p:nvSpPr>
          <p:cNvPr id="20" name="CaixaDeTexto 1">
            <a:extLst>
              <a:ext uri="{FF2B5EF4-FFF2-40B4-BE49-F238E27FC236}">
                <a16:creationId xmlns:a16="http://schemas.microsoft.com/office/drawing/2014/main" id="{C15C17F8-61E6-4085-AE08-C4897C40E8BE}"/>
              </a:ext>
            </a:extLst>
          </p:cNvPr>
          <p:cNvSpPr txBox="1"/>
          <p:nvPr/>
        </p:nvSpPr>
        <p:spPr>
          <a:xfrm>
            <a:off x="9293318" y="5794929"/>
            <a:ext cx="2687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latin typeface="Abadi" panose="020B0604020104020204" pitchFamily="34" charset="0"/>
              </a:rPr>
              <a:t>Desenvolvido por: Ivo </a:t>
            </a:r>
            <a:r>
              <a:rPr lang="pt-PT" sz="1600" dirty="0" err="1">
                <a:latin typeface="Abadi" panose="020B0604020104020204" pitchFamily="34" charset="0"/>
              </a:rPr>
              <a:t>Jarimba</a:t>
            </a:r>
            <a:endParaRPr lang="pt-PT" sz="1600" dirty="0">
              <a:latin typeface="Abadi" panose="020B0604020104020204" pitchFamily="34" charset="0"/>
            </a:endParaRPr>
          </a:p>
          <a:p>
            <a:r>
              <a:rPr lang="pt-PT" sz="1600" dirty="0">
                <a:latin typeface="Abadi" panose="020B0604020104020204" pitchFamily="34" charset="0"/>
              </a:rPr>
              <a:t>Prof DA: Ana Peixoto</a:t>
            </a:r>
          </a:p>
          <a:p>
            <a:r>
              <a:rPr lang="pt-PT" sz="1600" dirty="0">
                <a:latin typeface="Abadi" panose="020B0604020104020204" pitchFamily="34" charset="0"/>
              </a:rPr>
              <a:t>EBS DAS FLORES</a:t>
            </a:r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5 x 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60314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42491" y="374484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44597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85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2 x 9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10639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43658" y="554658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8436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34395" y="370837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19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76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8436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10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7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43822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5608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9493" y="379171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966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16316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34395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80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5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63701" y="2661316"/>
            <a:ext cx="1921602" cy="2503795"/>
            <a:chOff x="3767190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6417" y="55390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 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67190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34395" y="369895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88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01429" y="376920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8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14100" y="55509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88035" y="552362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34588" y="373949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77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0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49580" y="370363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32384" y="549777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9000589" y="557116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80939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60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9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16442" y="56135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69468" y="377898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95590" y="547212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6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1445" y="555764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93266" y="374580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2467" y="552207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80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68BB4-510F-49E2-8711-F8EBE766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31"/>
            <a:ext cx="10515600" cy="315912"/>
          </a:xfrm>
        </p:spPr>
        <p:txBody>
          <a:bodyPr>
            <a:noAutofit/>
          </a:bodyPr>
          <a:lstStyle/>
          <a:p>
            <a:r>
              <a:rPr lang="pt-PT" sz="37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Número de jogadores</a:t>
            </a:r>
            <a:r>
              <a:rPr lang="pt-PT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E89188-C8FA-4249-A3A0-E509115F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59"/>
            <a:ext cx="10898171" cy="518002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Acertar na mosca com o produto correto.</a:t>
            </a:r>
          </a:p>
          <a:p>
            <a:pPr marL="0" indent="0" algn="just">
              <a:buNone/>
            </a:pPr>
            <a:endParaRPr lang="pt-PT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jogadores deverão acertar com o mata-moscas na mosca que contenha o produto correto da operação de multiplicação. Cada jogador tem apenas uma oportunidade. Vence o jogador que acertar primeiro na mosca correta.  </a:t>
            </a:r>
          </a:p>
          <a:p>
            <a:pPr marL="0" indent="0" algn="just">
              <a:buNone/>
            </a:pPr>
            <a:endParaRPr lang="pt-PT" sz="4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 mata-moscas.</a:t>
            </a:r>
            <a:endParaRPr lang="pt-PT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4670EC-A9D8-4342-810F-1F4AD4D4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8854" y="428647"/>
            <a:ext cx="796988" cy="7343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0E7C8AB-7951-483B-9658-8D5F0B00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15134" y="1143632"/>
            <a:ext cx="897889" cy="8171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113C69-A327-4545-A079-9A47096120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29540" y="2805451"/>
            <a:ext cx="835616" cy="6858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C2C767-D713-4EC5-B32D-E385E9238E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38507" y="5784692"/>
            <a:ext cx="835616" cy="6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600" b="1" dirty="0">
                <a:solidFill>
                  <a:prstClr val="black"/>
                </a:solidFill>
                <a:latin typeface="Abadi" panose="020B0604020202020204" pitchFamily="34" charset="0"/>
              </a:rPr>
              <a:t>5 x 9</a:t>
            </a:r>
            <a:endParaRPr kumimoji="0" lang="pt-PT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2049" y="553500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1493" y="548362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27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47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 x 1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884" y="559117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08408" y="54915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116026" y="376409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6045" y="373679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21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16316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63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49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16026" y="378041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66206" y="556984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201133" y="553305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34588" y="371848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93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9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3666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8916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4804" y="557486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90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29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>
                <a:solidFill>
                  <a:schemeClr val="tx1"/>
                </a:solidFill>
                <a:latin typeface="Abadi" panose="020B0604020202020204" pitchFamily="34" charset="0"/>
              </a:rPr>
              <a:t>10 x 8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4723" y="556643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51918" y="378255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54024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90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1468" y="555952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481114" y="37108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46633" y="550322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63496" y="37911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617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9371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89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38920" y="378229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5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22768" y="55842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97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0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97634" y="379917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85243" y="56093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9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48724" y="548362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13129" y="375346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5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2 x 5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5032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 7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10639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185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38718" y="379399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16442" y="556643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48866" y="377670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650355" y="547434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93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8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884" y="55673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49752" y="548922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9493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81530" y="370837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80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152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27776" y="549379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08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8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34395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25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38920" y="379171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9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88035" y="549379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72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10639" y="376343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3913" y="557585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563618" y="377313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631501" y="549319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576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5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5032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38920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55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0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61411" y="379917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56043" y="553606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11042" y="548362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48102" y="37587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72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5 x 6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37158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48347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68952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0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67213" y="554821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11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495" y="3695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28429" y="5484278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69011" y="378762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5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3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490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25743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38920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43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43822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934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6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43822" y="369895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75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7486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77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65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277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08603" y="376825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3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3915" y="557486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954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070896" y="377286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14100" y="556682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544764" y="377313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44597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83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3715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72103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605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1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884" y="556191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11602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49580" y="372751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152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5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9372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88035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73666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784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099176" y="376343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4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74608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424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3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72103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002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7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53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78608" y="55032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73086" y="371254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49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7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8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4804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5032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24968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754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8229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4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9372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70772" y="377313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82305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122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25743" y="5408951"/>
              <a:ext cx="98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63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64C7F09-73AB-40CC-9F15-63857B1BAFC3}"/>
              </a:ext>
            </a:extLst>
          </p:cNvPr>
          <p:cNvSpPr txBox="1"/>
          <p:nvPr/>
        </p:nvSpPr>
        <p:spPr>
          <a:xfrm>
            <a:off x="9695490" y="3596933"/>
            <a:ext cx="98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800" b="1" dirty="0">
                <a:solidFill>
                  <a:srgbClr val="FFFF00"/>
                </a:solidFill>
                <a:latin typeface="Abadi" panose="020B0604020202020204" pitchFamily="34" charset="0"/>
              </a:rPr>
              <a:t>54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675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0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655118" y="557486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  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283" cy="2816886"/>
            <a:chOff x="5895833" y="1731572"/>
            <a:chExt cx="2126283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980" cy="1444877"/>
              <a:chOff x="9200934" y="5102012"/>
              <a:chExt cx="1438980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00934" y="551381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44244" cy="1444877"/>
              <a:chOff x="2100358" y="3335451"/>
              <a:chExt cx="1444244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55043" y="373679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24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9493" y="377286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>
                <a:solidFill>
                  <a:schemeClr val="tx1"/>
                </a:solidFill>
                <a:latin typeface="Abadi" panose="020B0604020202020204" pitchFamily="34" charset="0"/>
              </a:rPr>
              <a:t>10 x 10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295404" y="5512648"/>
              <a:ext cx="12141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34395" y="369895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354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5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51918" y="377313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44597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335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1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70898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85060" y="5565438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18355" y="548436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04079" y="371780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782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9013340" y="553715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9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57774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69895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753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2 x 8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18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69895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8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5 x 0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13505" y="371780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18352" y="550322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490" y="557486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272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63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18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15377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90957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848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05950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16316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00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3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42491" y="374484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63451" y="545608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00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05950" y="553715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8436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942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05950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9379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62676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058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69182" y="546551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755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36883" y="379171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3915" y="556543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208926" y="54937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32359" y="371780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6807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6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34231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440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8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4804" y="554658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796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7286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49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7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7486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53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61345" y="379198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72878" y="551264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63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05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22013" y="558726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81530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 1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78608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108604" y="379171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369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85059" y="558429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642390"/>
              <a:ext cx="98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74D82DC-0E8B-4DA8-AFE5-F043814FE089}"/>
              </a:ext>
            </a:extLst>
          </p:cNvPr>
          <p:cNvSpPr txBox="1"/>
          <p:nvPr/>
        </p:nvSpPr>
        <p:spPr>
          <a:xfrm>
            <a:off x="7081428" y="5290999"/>
            <a:ext cx="98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12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729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10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932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36883" y="379171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3913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39295" cy="2829961"/>
            <a:chOff x="9180647" y="3716928"/>
            <a:chExt cx="2139295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180647" y="552207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329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600" b="1" dirty="0">
                <a:solidFill>
                  <a:prstClr val="black"/>
                </a:solidFill>
                <a:latin typeface="Abadi" panose="020B0604020202020204" pitchFamily="34" charset="0"/>
              </a:rPr>
              <a:t>5 x 3</a:t>
            </a:r>
            <a:endParaRPr kumimoji="0" lang="pt-PT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52234" cy="1443566"/>
              <a:chOff x="8569520" y="5174312"/>
              <a:chExt cx="1452234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9032195" y="554658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78608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790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8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34231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72103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9943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6 x 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842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61345" y="378255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72878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04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74172" y="553741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26329" y="37108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09575" y="552009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691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15377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49580" y="372552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4654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72103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46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7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22767" y="559371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2118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8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42491" y="374484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54024" y="546551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47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3233" cy="2480042"/>
            <a:chOff x="500152" y="3633660"/>
            <a:chExt cx="1923233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40412" cy="1444877"/>
              <a:chOff x="2100358" y="3335451"/>
              <a:chExt cx="1440412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51211" y="371780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05950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10639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7368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91003" y="3695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0103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5 x 8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4804" y="557486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5608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4682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7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62512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 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88035" y="545608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494652" y="369895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1272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5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34231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0837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3239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 x 5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796523" y="5537158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08927" y="54655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108606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32358" y="369895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948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0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478110" y="370435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25743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9000589" y="555810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70897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9591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3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70772" y="375427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501159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1274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85060" y="553715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34395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16316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5846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10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50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4752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05950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8436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99177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13508" y="371780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4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38920" y="378229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>
                <a:solidFill>
                  <a:schemeClr val="tx1"/>
                </a:solidFill>
                <a:latin typeface="Abadi" panose="020B0604020202020204" pitchFamily="34" charset="0"/>
              </a:rPr>
              <a:t>10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62512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16316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4773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099176" y="378228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3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85061" y="554658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25743" y="549379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13505" y="370837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9457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9 x 8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80199" y="376370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63451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5206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3715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69895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4374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10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05950" y="554658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78608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76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714</Words>
  <Application>Microsoft Office PowerPoint</Application>
  <PresentationFormat>Ecrã Panorâmico</PresentationFormat>
  <Paragraphs>465</Paragraphs>
  <Slides>93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93</vt:i4>
      </vt:variant>
    </vt:vector>
  </HeadingPairs>
  <TitlesOfParts>
    <vt:vector size="99" baseType="lpstr">
      <vt:lpstr>Abadi</vt:lpstr>
      <vt:lpstr>Arial</vt:lpstr>
      <vt:lpstr>Calibri</vt:lpstr>
      <vt:lpstr>Calibri Light</vt:lpstr>
      <vt:lpstr>primeiro ciclo</vt:lpstr>
      <vt:lpstr>Office Theme</vt:lpstr>
      <vt:lpstr>Apresentação do PowerPoint</vt:lpstr>
      <vt:lpstr>Número de jogadores: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Paulo JPF. Valadão</cp:lastModifiedBy>
  <cp:revision>48</cp:revision>
  <dcterms:created xsi:type="dcterms:W3CDTF">2018-09-06T23:30:20Z</dcterms:created>
  <dcterms:modified xsi:type="dcterms:W3CDTF">2020-06-25T15:49:56Z</dcterms:modified>
</cp:coreProperties>
</file>