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loo Chettan 2" panose="020B0604020202020204" charset="0"/>
      <p:regular r:id="rId11"/>
      <p:bold r:id="rId12"/>
    </p:embeddedFont>
    <p:embeddedFont>
      <p:font typeface="Baloo Chettan 2 Medium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56">
          <p15:clr>
            <a:srgbClr val="9AA0A6"/>
          </p15:clr>
        </p15:guide>
        <p15:guide id="2" orient="horz" pos="537">
          <p15:clr>
            <a:srgbClr val="9AA0A6"/>
          </p15:clr>
        </p15:guide>
        <p15:guide id="3" orient="horz" pos="1216">
          <p15:clr>
            <a:srgbClr val="9AA0A6"/>
          </p15:clr>
        </p15:guide>
        <p15:guide id="4" orient="horz" pos="2154">
          <p15:clr>
            <a:srgbClr val="9AA0A6"/>
          </p15:clr>
        </p15:guide>
        <p15:guide id="5" pos="2589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6dsG/jfiLt3NLVTUNZLVGIpj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2" y="326"/>
      </p:cViewPr>
      <p:guideLst>
        <p:guide pos="256"/>
        <p:guide orient="horz" pos="537"/>
        <p:guide orient="horz" pos="1216"/>
        <p:guide orient="horz" pos="2154"/>
        <p:guide pos="25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a110bea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73a110bea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3a110be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73a110be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a110bea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73a110bea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a110bea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73a110bea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a110bea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73a110bea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a110bea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73a110bea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3a110bea3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73a110bea3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73a110bea3_0_142"/>
          <p:cNvPicPr preferRelativeResize="0"/>
          <p:nvPr/>
        </p:nvPicPr>
        <p:blipFill rotWithShape="1">
          <a:blip r:embed="rId3">
            <a:alphaModFix amt="81000"/>
          </a:blip>
          <a:srcRect/>
          <a:stretch/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73a110bea3_0_142"/>
          <p:cNvPicPr preferRelativeResize="0"/>
          <p:nvPr/>
        </p:nvPicPr>
        <p:blipFill rotWithShape="1">
          <a:blip r:embed="rId4">
            <a:alphaModFix amt="81000"/>
          </a:blip>
          <a:srcRect/>
          <a:stretch/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73a110bea3_0_142"/>
          <p:cNvPicPr preferRelativeResize="0"/>
          <p:nvPr/>
        </p:nvPicPr>
        <p:blipFill rotWithShape="1">
          <a:blip r:embed="rId5">
            <a:alphaModFix amt="81000"/>
          </a:blip>
          <a:srcRect/>
          <a:stretch/>
        </p:blipFill>
        <p:spPr>
          <a:xfrm>
            <a:off x="8481432" y="4652850"/>
            <a:ext cx="415369" cy="34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73a110bea3_0_142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93150" y="497038"/>
            <a:ext cx="8311775" cy="3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73a110bea3_0_142"/>
          <p:cNvSpPr txBox="1"/>
          <p:nvPr/>
        </p:nvSpPr>
        <p:spPr>
          <a:xfrm>
            <a:off x="2214988" y="4021757"/>
            <a:ext cx="48681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 Fato de um arqueólogo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73a110bea3_0_0"/>
          <p:cNvPicPr preferRelativeResize="0"/>
          <p:nvPr/>
        </p:nvPicPr>
        <p:blipFill rotWithShape="1">
          <a:blip r:embed="rId3">
            <a:alphaModFix/>
          </a:blip>
          <a:srcRect l="19" r="29"/>
          <a:stretch/>
        </p:blipFill>
        <p:spPr>
          <a:xfrm>
            <a:off x="4536950" y="0"/>
            <a:ext cx="4607048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73a110bea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5700" y="320713"/>
            <a:ext cx="868501" cy="868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73a110bea3_0_0"/>
          <p:cNvSpPr txBox="1">
            <a:spLocks noGrp="1"/>
          </p:cNvSpPr>
          <p:nvPr>
            <p:ph type="title"/>
          </p:nvPr>
        </p:nvSpPr>
        <p:spPr>
          <a:xfrm>
            <a:off x="0" y="1578112"/>
            <a:ext cx="45720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pt-PT" b="1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 Fato de um arqueólogo</a:t>
            </a:r>
            <a:endParaRPr b="1" dirty="0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66" name="Google Shape;66;g73a110bea3_0_0"/>
          <p:cNvSpPr txBox="1"/>
          <p:nvPr/>
        </p:nvSpPr>
        <p:spPr>
          <a:xfrm>
            <a:off x="0" y="1244400"/>
            <a:ext cx="45720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0" i="0" u="none" strike="noStrike" cap="none">
                <a:solidFill>
                  <a:srgbClr val="D25D4C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atividade </a:t>
            </a:r>
            <a:r>
              <a:rPr lang="pt-PT" sz="2400" b="1" i="0" u="none" strike="noStrike" cap="none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História Marítima</a:t>
            </a:r>
            <a:r>
              <a:rPr lang="pt-PT" sz="2400" b="0" i="0" u="none" strike="noStrike" cap="none">
                <a:solidFill>
                  <a:srgbClr val="D25D4C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</a:t>
            </a:r>
            <a:endParaRPr sz="2400" b="0" i="0" u="none" strike="noStrike" cap="none">
              <a:solidFill>
                <a:srgbClr val="D25D4C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67" name="Google Shape;67;g73a110bea3_0_0"/>
          <p:cNvSpPr txBox="1"/>
          <p:nvPr/>
        </p:nvSpPr>
        <p:spPr>
          <a:xfrm>
            <a:off x="8064150" y="-54762"/>
            <a:ext cx="1417500" cy="1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8C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73a110bea3_0_0"/>
          <p:cNvSpPr txBox="1"/>
          <p:nvPr/>
        </p:nvSpPr>
        <p:spPr>
          <a:xfrm>
            <a:off x="0" y="2976475"/>
            <a:ext cx="45720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Hoje, vamo-nos transformar num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rqueólogo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ubaquático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 descobrir o fundo do Mar!</a:t>
            </a:r>
            <a:endParaRPr sz="21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69" name="Google Shape;69;g73a110bea3_0_0"/>
          <p:cNvSpPr/>
          <p:nvPr/>
        </p:nvSpPr>
        <p:spPr>
          <a:xfrm>
            <a:off x="150" y="4804125"/>
            <a:ext cx="4536900" cy="33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g73a110bea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6649"/>
            <a:ext cx="4536950" cy="63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a110bea3_0_196"/>
          <p:cNvSpPr txBox="1">
            <a:spLocks noGrp="1"/>
          </p:cNvSpPr>
          <p:nvPr>
            <p:ph type="body" idx="1"/>
          </p:nvPr>
        </p:nvSpPr>
        <p:spPr>
          <a:xfrm>
            <a:off x="320575" y="534800"/>
            <a:ext cx="48159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PT" sz="30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6" name="Google Shape;76;g73a110bea3_0_196"/>
          <p:cNvPicPr preferRelativeResize="0"/>
          <p:nvPr/>
        </p:nvPicPr>
        <p:blipFill rotWithShape="1">
          <a:blip r:embed="rId3">
            <a:alphaModFix/>
          </a:blip>
          <a:srcRect l="16146" t="47339" r="16152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73a110bea3_0_196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 Fato de um Arqueólogo!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78" name="Google Shape;78;g73a110bea3_0_196"/>
          <p:cNvSpPr txBox="1"/>
          <p:nvPr/>
        </p:nvSpPr>
        <p:spPr>
          <a:xfrm>
            <a:off x="185200" y="1232250"/>
            <a:ext cx="6668700" cy="3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Arqueologia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é uma ciência social, que estuda os indivíduos e as sociedades humanas através de seus restos materiais  que podem ser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antropológicos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(restos humanos),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objetos imóveis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(edifícios) ou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móveis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(objetos do quotidiano)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Arqueologia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arítima e subaquática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estuda a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relação </a:t>
            </a:r>
            <a:b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das pessoas com o mar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através dos vestígios submersos </a:t>
            </a:r>
            <a:b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ou relacionados com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este elemento?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9" name="Google Shape;79;g73a110bea3_0_196"/>
          <p:cNvPicPr preferRelativeResize="0"/>
          <p:nvPr/>
        </p:nvPicPr>
        <p:blipFill rotWithShape="1">
          <a:blip r:embed="rId4">
            <a:alphaModFix/>
          </a:blip>
          <a:srcRect l="9143" t="7468" r="57289" b="23826"/>
          <a:stretch/>
        </p:blipFill>
        <p:spPr>
          <a:xfrm>
            <a:off x="6817325" y="458600"/>
            <a:ext cx="2294699" cy="23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73a110bea3_0_249"/>
          <p:cNvPicPr preferRelativeResize="0"/>
          <p:nvPr/>
        </p:nvPicPr>
        <p:blipFill rotWithShape="1">
          <a:blip r:embed="rId3">
            <a:alphaModFix/>
          </a:blip>
          <a:srcRect l="16146" t="47339" r="16152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73a110bea3_0_249"/>
          <p:cNvSpPr txBox="1">
            <a:spLocks noGrp="1"/>
          </p:cNvSpPr>
          <p:nvPr>
            <p:ph type="title"/>
          </p:nvPr>
        </p:nvSpPr>
        <p:spPr>
          <a:xfrm>
            <a:off x="343250" y="555350"/>
            <a:ext cx="76452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PT" sz="2400" dirty="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Como não podemos mergulhar a sério no mar para estudar vestígios arqueológicos, propomos uma atividade onde nos vamos vestir de arqueólogos subaquáticos.</a:t>
            </a:r>
            <a:br>
              <a:rPr lang="pt-PT" sz="2400" dirty="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endParaRPr dirty="0"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73a110bea3_0_249"/>
          <p:cNvPicPr preferRelativeResize="0"/>
          <p:nvPr/>
        </p:nvPicPr>
        <p:blipFill rotWithShape="1">
          <a:blip r:embed="rId4">
            <a:alphaModFix/>
          </a:blip>
          <a:srcRect l="52039" t="7627" r="4795" b="7626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73a110bea3_0_249"/>
          <p:cNvSpPr txBox="1"/>
          <p:nvPr/>
        </p:nvSpPr>
        <p:spPr>
          <a:xfrm>
            <a:off x="311700" y="2226175"/>
            <a:ext cx="5425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então começar?</a:t>
            </a:r>
            <a:endParaRPr sz="36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88" name="Google Shape;88;g73a110bea3_0_249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 Fato de um Arqueólogo!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a110bea3_0_3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94" name="Google Shape;94;g73a110bea3_0_304"/>
          <p:cNvPicPr preferRelativeResize="0"/>
          <p:nvPr/>
        </p:nvPicPr>
        <p:blipFill rotWithShape="1">
          <a:blip r:embed="rId3">
            <a:alphaModFix/>
          </a:blip>
          <a:srcRect l="52039" t="7627" r="4795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73a110bea3_0_304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73a110bea3_0_304"/>
          <p:cNvPicPr preferRelativeResize="0"/>
          <p:nvPr/>
        </p:nvPicPr>
        <p:blipFill rotWithShape="1">
          <a:blip r:embed="rId4">
            <a:alphaModFix/>
          </a:blip>
          <a:srcRect l="19873" t="50737" r="16223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73a110bea3_0_3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73a110bea3_0_304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98100" y="852625"/>
            <a:ext cx="9446875" cy="443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73a110bea3_0_304"/>
          <p:cNvSpPr txBox="1"/>
          <p:nvPr/>
        </p:nvSpPr>
        <p:spPr>
          <a:xfrm>
            <a:off x="4697325" y="2244763"/>
            <a:ext cx="3977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precisar de:</a:t>
            </a:r>
            <a:endParaRPr sz="36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0" name="Google Shape;100;g73a110bea3_0_304"/>
          <p:cNvPicPr preferRelativeResize="0"/>
          <p:nvPr/>
        </p:nvPicPr>
        <p:blipFill rotWithShape="1">
          <a:blip r:embed="rId7">
            <a:alphaModFix/>
          </a:blip>
          <a:srcRect r="36571"/>
          <a:stretch/>
        </p:blipFill>
        <p:spPr>
          <a:xfrm>
            <a:off x="-912900" y="368800"/>
            <a:ext cx="5610225" cy="46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73a110bea3_0_304"/>
          <p:cNvSpPr txBox="1"/>
          <p:nvPr/>
        </p:nvSpPr>
        <p:spPr>
          <a:xfrm rot="180476">
            <a:off x="1186143" y="1531258"/>
            <a:ext cx="2972896" cy="23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- 2 garrafas </a:t>
            </a:r>
            <a:r>
              <a:rPr lang="pt-PT" sz="16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1,5l,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 touca de natação preta,</a:t>
            </a: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camisola preta,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calças pretas,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cartolina colorida,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tinta amarela,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elástico de costura fino,</a:t>
            </a: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cartão grosso tipo A4,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Fita isoladora prateada.</a:t>
            </a: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73a110bea3_0_304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 Fato de um Arqueólogo!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3a110bea3_0_3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8" name="Google Shape;108;g73a110bea3_0_366"/>
          <p:cNvPicPr preferRelativeResize="0"/>
          <p:nvPr/>
        </p:nvPicPr>
        <p:blipFill rotWithShape="1">
          <a:blip r:embed="rId3">
            <a:alphaModFix/>
          </a:blip>
          <a:srcRect l="52039" t="7627" r="4795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73a110bea3_0_366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73a110bea3_0_366"/>
          <p:cNvPicPr preferRelativeResize="0"/>
          <p:nvPr/>
        </p:nvPicPr>
        <p:blipFill rotWithShape="1">
          <a:blip r:embed="rId4">
            <a:alphaModFix/>
          </a:blip>
          <a:srcRect l="19873" t="50737" r="16223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73a110bea3_0_3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73a110bea3_0_366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17593" y="962975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73a110bea3_0_366"/>
          <p:cNvSpPr txBox="1"/>
          <p:nvPr/>
        </p:nvSpPr>
        <p:spPr>
          <a:xfrm>
            <a:off x="877425" y="1660075"/>
            <a:ext cx="2610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Escolhe o teu parceiro de mergulho. </a:t>
            </a: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73a110bea3_0_366"/>
          <p:cNvSpPr txBox="1"/>
          <p:nvPr/>
        </p:nvSpPr>
        <p:spPr>
          <a:xfrm>
            <a:off x="834700" y="2606611"/>
            <a:ext cx="25206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Desenha a forma de uma barbatana na cartolina e recorta-a.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Agora outra vez, para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o outro pé!</a:t>
            </a:r>
            <a:endParaRPr sz="1800" b="0" i="0" u="none" strike="noStrike" cap="none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115" name="Google Shape;115;g73a110bea3_0_366"/>
          <p:cNvSpPr txBox="1"/>
          <p:nvPr/>
        </p:nvSpPr>
        <p:spPr>
          <a:xfrm>
            <a:off x="4610100" y="1680300"/>
            <a:ext cx="29982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Faz um furinho na parte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de trás das barbatanas e coloca o elástico de um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lado ao outro.</a:t>
            </a: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73a110bea3_0_366"/>
          <p:cNvSpPr txBox="1"/>
          <p:nvPr/>
        </p:nvSpPr>
        <p:spPr>
          <a:xfrm>
            <a:off x="4637999" y="3051525"/>
            <a:ext cx="3112800" cy="1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Desenha uma máscara de mergulho na cartolina e recorta-a. Faz um furinho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 passa o elástico como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nas barbatanas.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73a110bea3_0_366"/>
          <p:cNvSpPr txBox="1"/>
          <p:nvPr/>
        </p:nvSpPr>
        <p:spPr>
          <a:xfrm>
            <a:off x="311697" y="1607700"/>
            <a:ext cx="739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18" name="Google Shape;118;g73a110bea3_0_366"/>
          <p:cNvSpPr txBox="1"/>
          <p:nvPr/>
        </p:nvSpPr>
        <p:spPr>
          <a:xfrm>
            <a:off x="311701" y="2538900"/>
            <a:ext cx="73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19" name="Google Shape;119;g73a110bea3_0_366"/>
          <p:cNvSpPr txBox="1"/>
          <p:nvPr/>
        </p:nvSpPr>
        <p:spPr>
          <a:xfrm>
            <a:off x="4001123" y="1607700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3)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0" name="Google Shape;120;g73a110bea3_0_366"/>
          <p:cNvSpPr txBox="1"/>
          <p:nvPr/>
        </p:nvSpPr>
        <p:spPr>
          <a:xfrm>
            <a:off x="4001126" y="2990375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4)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1" name="Google Shape;121;g73a110bea3_0_366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 Fato de um Arqueólogo!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a110bea3_0_4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27" name="Google Shape;127;g73a110bea3_0_497"/>
          <p:cNvPicPr preferRelativeResize="0"/>
          <p:nvPr/>
        </p:nvPicPr>
        <p:blipFill rotWithShape="1">
          <a:blip r:embed="rId3">
            <a:alphaModFix/>
          </a:blip>
          <a:srcRect l="52039" t="7627" r="4795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73a110bea3_0_497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73a110bea3_0_497"/>
          <p:cNvPicPr preferRelativeResize="0"/>
          <p:nvPr/>
        </p:nvPicPr>
        <p:blipFill rotWithShape="1">
          <a:blip r:embed="rId4">
            <a:alphaModFix/>
          </a:blip>
          <a:srcRect l="19873" t="50737" r="16223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73a110bea3_0_497"/>
          <p:cNvPicPr preferRelativeResize="0"/>
          <p:nvPr/>
        </p:nvPicPr>
        <p:blipFill rotWithShape="1">
          <a:blip r:embed="rId5">
            <a:alphaModFix/>
          </a:blip>
          <a:srcRect t="24294"/>
          <a:stretch/>
        </p:blipFill>
        <p:spPr>
          <a:xfrm>
            <a:off x="-167449" y="733775"/>
            <a:ext cx="9446875" cy="45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73a110bea3_0_497"/>
          <p:cNvSpPr txBox="1"/>
          <p:nvPr/>
        </p:nvSpPr>
        <p:spPr>
          <a:xfrm>
            <a:off x="877425" y="1649760"/>
            <a:ext cx="2610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Pinta as garrafas de amarelo e deixa secar. Depois coloca a fita isoladora a unir as duas.</a:t>
            </a: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73a110bea3_0_497"/>
          <p:cNvSpPr txBox="1"/>
          <p:nvPr/>
        </p:nvSpPr>
        <p:spPr>
          <a:xfrm>
            <a:off x="4300550" y="1669125"/>
            <a:ext cx="3015900" cy="1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Faz dois recortes pequenos, </a:t>
            </a:r>
            <a:br>
              <a:rPr lang="pt-PT" sz="180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ao alto, a meio do cartão, </a:t>
            </a:r>
            <a:br>
              <a:rPr lang="pt-PT" sz="180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 passa  a fita adesiva pelos buracos para colar às garrafas.</a:t>
            </a:r>
            <a:endParaRPr sz="1400" i="0" u="none" strike="noStrike" cap="none">
              <a:solidFill>
                <a:schemeClr val="dk1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133" name="Google Shape;133;g73a110bea3_0_497"/>
          <p:cNvSpPr txBox="1"/>
          <p:nvPr/>
        </p:nvSpPr>
        <p:spPr>
          <a:xfrm>
            <a:off x="311697" y="1583138"/>
            <a:ext cx="739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5)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4" name="Google Shape;134;g73a110bea3_0_497"/>
          <p:cNvSpPr txBox="1"/>
          <p:nvPr/>
        </p:nvSpPr>
        <p:spPr>
          <a:xfrm>
            <a:off x="3718626" y="1571397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7)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5" name="Google Shape;135;g73a110bea3_0_497"/>
          <p:cNvSpPr txBox="1"/>
          <p:nvPr/>
        </p:nvSpPr>
        <p:spPr>
          <a:xfrm>
            <a:off x="864475" y="3159300"/>
            <a:ext cx="27474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Pega no cartão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, 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faz 4 furinhos, um em cada extremidade, e passa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o elástico ao alto.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3a110bea3_0_497"/>
          <p:cNvSpPr txBox="1"/>
          <p:nvPr/>
        </p:nvSpPr>
        <p:spPr>
          <a:xfrm>
            <a:off x="4300550" y="3159301"/>
            <a:ext cx="28845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Agora </a:t>
            </a: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é só te vestires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 colocar as garrafas </a:t>
            </a:r>
            <a:b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às costas! </a:t>
            </a:r>
            <a:r>
              <a:rPr lang="pt-PT" sz="180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3a110bea3_0_497"/>
          <p:cNvSpPr txBox="1"/>
          <p:nvPr/>
        </p:nvSpPr>
        <p:spPr>
          <a:xfrm>
            <a:off x="332255" y="3085792"/>
            <a:ext cx="73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6)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8" name="Google Shape;138;g73a110bea3_0_497"/>
          <p:cNvSpPr txBox="1"/>
          <p:nvPr/>
        </p:nvSpPr>
        <p:spPr>
          <a:xfrm>
            <a:off x="3718622" y="3085797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8)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9" name="Google Shape;139;g73a110bea3_0_497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 Fato de um Arqueólogo!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0" name="Google Shape;140;g73a110bea3_0_497"/>
          <p:cNvSpPr txBox="1"/>
          <p:nvPr/>
        </p:nvSpPr>
        <p:spPr>
          <a:xfrm>
            <a:off x="6212100" y="4194300"/>
            <a:ext cx="2486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100" b="1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Boas descobertas!</a:t>
            </a:r>
            <a:endParaRPr sz="2100" b="1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41" name="Google Shape;141;g73a110bea3_0_497"/>
          <p:cNvPicPr preferRelativeResize="0"/>
          <p:nvPr/>
        </p:nvPicPr>
        <p:blipFill rotWithShape="1">
          <a:blip r:embed="rId6">
            <a:alphaModFix/>
          </a:blip>
          <a:srcRect l="40319" t="26943" b="2079"/>
          <a:stretch/>
        </p:blipFill>
        <p:spPr>
          <a:xfrm>
            <a:off x="6856600" y="106000"/>
            <a:ext cx="2719050" cy="45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Apresentação no Ecrã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Baloo Chettan 2</vt:lpstr>
      <vt:lpstr>Arial</vt:lpstr>
      <vt:lpstr>Baloo Chettan 2 Medium</vt:lpstr>
      <vt:lpstr>Simple Light</vt:lpstr>
      <vt:lpstr>Apresentação do PowerPoint</vt:lpstr>
      <vt:lpstr>No Fato de um arqueólogo</vt:lpstr>
      <vt:lpstr>Apresentação do PowerPoint</vt:lpstr>
      <vt:lpstr>Como não podemos mergulhar a sério no mar para estudar vestígios arqueológicos, propomos uma atividade onde nos vamos vestir de arqueólogos subaquáticos. 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Alba Iglesias</cp:lastModifiedBy>
  <cp:revision>1</cp:revision>
  <dcterms:modified xsi:type="dcterms:W3CDTF">2020-12-04T12:08:50Z</dcterms:modified>
</cp:coreProperties>
</file>