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aloo Chettan 2" panose="020B0604020202020204" charset="0"/>
      <p:regular r:id="rId10"/>
      <p:bold r:id="rId11"/>
    </p:embeddedFont>
    <p:embeddedFont>
      <p:font typeface="Baloo Chettan 2 Medium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88WFn4Tmv2vTFrM5oFu0Fka6R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f0bb7e4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71f0bb7e4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f0bb7e4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71f0bb7e4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EE9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KdeKyXkQ91kKCRimwJyQ_jMBLNipw5d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81000"/>
          </a:blip>
          <a:srcRect/>
          <a:stretch/>
        </p:blipFill>
        <p:spPr>
          <a:xfrm>
            <a:off x="8081925" y="4680791"/>
            <a:ext cx="347466" cy="2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 amt="81000"/>
          </a:blip>
          <a:srcRect/>
          <a:stretch/>
        </p:blipFill>
        <p:spPr>
          <a:xfrm>
            <a:off x="7654559" y="4671355"/>
            <a:ext cx="311560" cy="3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5">
            <a:alphaModFix amt="81000"/>
          </a:blip>
          <a:srcRect/>
          <a:stretch/>
        </p:blipFill>
        <p:spPr>
          <a:xfrm>
            <a:off x="8481432" y="4652850"/>
            <a:ext cx="415370" cy="34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6">
            <a:alphaModFix/>
          </a:blip>
          <a:srcRect b="60278"/>
          <a:stretch/>
        </p:blipFill>
        <p:spPr>
          <a:xfrm>
            <a:off x="493150" y="497038"/>
            <a:ext cx="8311775" cy="3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1678223" y="4070158"/>
            <a:ext cx="5976336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é a minha casa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54825" y="1497425"/>
            <a:ext cx="3499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0" i="0" u="none" strike="noStrike" cap="none">
                <a:solidFill>
                  <a:srgbClr val="2D8FCE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atividade </a:t>
            </a:r>
            <a:r>
              <a:rPr lang="pt-PT" sz="2400" b="1" i="0" u="none" strike="noStrike" cap="none">
                <a:solidFill>
                  <a:srgbClr val="2D8FCE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Oceanografia</a:t>
            </a:r>
            <a:r>
              <a:rPr lang="pt-PT" sz="2400" b="0" i="0" u="none" strike="noStrike" cap="none">
                <a:solidFill>
                  <a:srgbClr val="2D8FCE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:</a:t>
            </a:r>
            <a:endParaRPr sz="2400" b="0" i="0" u="none" strike="noStrike" cap="none">
              <a:solidFill>
                <a:srgbClr val="2D8FCE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89075" y="2994025"/>
            <a:ext cx="3830700" cy="15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Ao longo desta semana, propomos </a:t>
            </a:r>
            <a:b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uma série de atividades para ficares </a:t>
            </a:r>
            <a:b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conhecer melhor o oceano </a:t>
            </a:r>
            <a:b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 das suas dinâmicas!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omeçamos pelo livro </a:t>
            </a:r>
            <a:endParaRPr sz="1800" b="1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u="sng" dirty="0">
                <a:solidFill>
                  <a:schemeClr val="hlink"/>
                </a:solidFill>
                <a:latin typeface="Baloo Chettan 2"/>
                <a:ea typeface="Baloo Chettan 2"/>
                <a:cs typeface="Baloo Chettan 2"/>
                <a:sym typeface="Baloo Chettan 2"/>
                <a:hlinkClick r:id="rId3"/>
              </a:rPr>
              <a:t>“O Oceano é a minha casa”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,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do </a:t>
            </a:r>
            <a:endParaRPr sz="1800" b="1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i="0" u="none" strike="noStrike" cap="none" dirty="0" err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Jake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 as suas aventuras!</a:t>
            </a:r>
            <a:endParaRPr sz="1800" b="1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322" y="160511"/>
            <a:ext cx="1298207" cy="129820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 flipH="1">
            <a:off x="4378311" y="94135"/>
            <a:ext cx="4665300" cy="504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292" r="-53827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76150" y="177956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pt-PT" sz="42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é a minha casa</a:t>
            </a:r>
            <a:endParaRPr sz="4200" b="1" i="0" u="none" strike="noStrike" cap="none" dirty="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l="16146" t="47339" r="16151" b="37579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 rotWithShape="1">
          <a:blip r:embed="rId4">
            <a:alphaModFix/>
          </a:blip>
          <a:srcRect l="52037" t="7627" r="4798" b="7624"/>
          <a:stretch/>
        </p:blipFill>
        <p:spPr>
          <a:xfrm>
            <a:off x="5546575" y="13048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259470" y="1174275"/>
            <a:ext cx="528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rPr lang="pt-PT" sz="24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primeiro desafio é responder </a:t>
            </a:r>
            <a:br>
              <a:rPr lang="pt-PT" sz="24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24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às perguntas que estão no livro.</a:t>
            </a: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Deves ter reparado que o Jake explica muito bem o ciclo da água. Para o percebermos melhor, vamos colocá-lo numa garrafa.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59487" y="756540"/>
            <a:ext cx="6123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Gostaste?</a:t>
            </a:r>
            <a:endParaRPr sz="36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11700" y="3286475"/>
            <a:ext cx="54258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Vamos então começar?</a:t>
            </a:r>
            <a:endParaRPr sz="36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O Oceano é a minha casa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f0bb7e40_0_2"/>
          <p:cNvSpPr txBox="1"/>
          <p:nvPr/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 b="0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84" name="Google Shape;84;g71f0bb7e40_0_2"/>
          <p:cNvPicPr preferRelativeResize="0"/>
          <p:nvPr/>
        </p:nvPicPr>
        <p:blipFill rotWithShape="1">
          <a:blip r:embed="rId3">
            <a:alphaModFix/>
          </a:blip>
          <a:srcRect l="52039" t="7627" r="4795" b="7625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71f0bb7e40_0_2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71f0bb7e40_0_2"/>
          <p:cNvPicPr preferRelativeResize="0"/>
          <p:nvPr/>
        </p:nvPicPr>
        <p:blipFill rotWithShape="1">
          <a:blip r:embed="rId4">
            <a:alphaModFix/>
          </a:blip>
          <a:srcRect l="20403" t="50737" r="15692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71f0bb7e40_0_2"/>
          <p:cNvPicPr preferRelativeResize="0"/>
          <p:nvPr/>
        </p:nvPicPr>
        <p:blipFill rotWithShape="1">
          <a:blip r:embed="rId5">
            <a:alphaModFix/>
          </a:blip>
          <a:srcRect l="12724"/>
          <a:stretch/>
        </p:blipFill>
        <p:spPr>
          <a:xfrm>
            <a:off x="660725" y="-202825"/>
            <a:ext cx="4530700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71f0bb7e40_0_2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206050" y="962975"/>
            <a:ext cx="9446875" cy="43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71f0bb7e40_0_2"/>
          <p:cNvPicPr preferRelativeResize="0"/>
          <p:nvPr/>
        </p:nvPicPr>
        <p:blipFill rotWithShape="1">
          <a:blip r:embed="rId7">
            <a:alphaModFix/>
          </a:blip>
          <a:srcRect r="36571"/>
          <a:stretch/>
        </p:blipFill>
        <p:spPr>
          <a:xfrm>
            <a:off x="3182320" y="0"/>
            <a:ext cx="5961681" cy="529822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71f0bb7e40_0_2"/>
          <p:cNvSpPr txBox="1"/>
          <p:nvPr/>
        </p:nvSpPr>
        <p:spPr>
          <a:xfrm rot="134273">
            <a:off x="5399472" y="1385311"/>
            <a:ext cx="3088456" cy="301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Garrafa ou </a:t>
            </a:r>
            <a:br>
              <a:rPr lang="pt-PT" sz="24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24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frasco transparente</a:t>
            </a:r>
            <a:endParaRPr sz="2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PT" sz="24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Água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PT" sz="24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Corante alimentar azul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PT" sz="24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Marcador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91" name="Google Shape;91;g71f0bb7e40_0_2"/>
          <p:cNvSpPr txBox="1"/>
          <p:nvPr/>
        </p:nvSpPr>
        <p:spPr>
          <a:xfrm>
            <a:off x="607013" y="2494975"/>
            <a:ext cx="39774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Vais precisar de:</a:t>
            </a:r>
            <a:endParaRPr sz="36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92" name="Google Shape;92;g71f0bb7e40_0_2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O Oceano é a minha casa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f0bb7e40_0_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98" name="Google Shape;98;g71f0bb7e40_0_24"/>
          <p:cNvPicPr preferRelativeResize="0"/>
          <p:nvPr/>
        </p:nvPicPr>
        <p:blipFill rotWithShape="1">
          <a:blip r:embed="rId3">
            <a:alphaModFix/>
          </a:blip>
          <a:srcRect l="52039" t="7627" r="4795" b="7625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71f0bb7e40_0_24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71f0bb7e40_0_24"/>
          <p:cNvPicPr preferRelativeResize="0"/>
          <p:nvPr/>
        </p:nvPicPr>
        <p:blipFill rotWithShape="1">
          <a:blip r:embed="rId4">
            <a:alphaModFix/>
          </a:blip>
          <a:srcRect l="20403" t="50737" r="15692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71f0bb7e40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1451" y="1266773"/>
            <a:ext cx="2999199" cy="168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71f0bb7e40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1442" y="3119947"/>
            <a:ext cx="2999218" cy="16892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71f0bb7e40_0_24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O Oceano é a minha casa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71f0bb7e40_0_24"/>
          <p:cNvPicPr preferRelativeResize="0"/>
          <p:nvPr/>
        </p:nvPicPr>
        <p:blipFill rotWithShape="1">
          <a:blip r:embed="rId7">
            <a:alphaModFix/>
          </a:blip>
          <a:srcRect t="24294"/>
          <a:stretch/>
        </p:blipFill>
        <p:spPr>
          <a:xfrm>
            <a:off x="-161375" y="686750"/>
            <a:ext cx="9402199" cy="46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71f0bb7e40_0_24"/>
          <p:cNvSpPr txBox="1"/>
          <p:nvPr/>
        </p:nvSpPr>
        <p:spPr>
          <a:xfrm>
            <a:off x="1507550" y="1322875"/>
            <a:ext cx="2706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Com o marcador, desenha o sol, as nuvens, o mar e a terra na garrafa.</a:t>
            </a:r>
            <a:endParaRPr sz="1800" b="0" i="0" u="none" strike="noStrike" cap="none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71f0bb7e40_0_24"/>
          <p:cNvSpPr txBox="1"/>
          <p:nvPr/>
        </p:nvSpPr>
        <p:spPr>
          <a:xfrm>
            <a:off x="1552525" y="3132993"/>
            <a:ext cx="22461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Coloca meio copo de água corada de azul na garrafa.</a:t>
            </a:r>
            <a:endParaRPr sz="1800" b="0" i="0" u="none" strike="noStrike" cap="none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71f0bb7e40_0_24"/>
          <p:cNvSpPr txBox="1"/>
          <p:nvPr/>
        </p:nvSpPr>
        <p:spPr>
          <a:xfrm>
            <a:off x="1040925" y="1246663"/>
            <a:ext cx="8364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08" name="Google Shape;108;g71f0bb7e40_0_24"/>
          <p:cNvSpPr txBox="1"/>
          <p:nvPr/>
        </p:nvSpPr>
        <p:spPr>
          <a:xfrm>
            <a:off x="1040925" y="3062788"/>
            <a:ext cx="598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l="52037" t="7627" r="4798" b="7624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l="20404" t="50737" r="15692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57225" y="2344414"/>
            <a:ext cx="2999200" cy="168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7">
            <a:alphaModFix/>
          </a:blip>
          <a:srcRect t="24294"/>
          <a:stretch/>
        </p:blipFill>
        <p:spPr>
          <a:xfrm>
            <a:off x="-161375" y="962975"/>
            <a:ext cx="9402199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1441543" y="2072338"/>
            <a:ext cx="2807100" cy="1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Coloca ao sol, espera e observa.</a:t>
            </a: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998402" y="1979313"/>
            <a:ext cx="6984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3)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998400" y="2781500"/>
            <a:ext cx="4052400" cy="21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24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Vais ver a evaporação, a condensação </a:t>
            </a:r>
            <a:r>
              <a:rPr lang="pt-PT" sz="24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 a precipitação </a:t>
            </a:r>
            <a:br>
              <a:rPr lang="pt-PT" sz="24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24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da água ao longo do tempo!</a:t>
            </a:r>
            <a:endParaRPr sz="24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O Oceano é a minha casa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60278"/>
          <a:stretch/>
        </p:blipFill>
        <p:spPr>
          <a:xfrm>
            <a:off x="2179628" y="2066125"/>
            <a:ext cx="4784749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725625" y="363325"/>
            <a:ext cx="75942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Esperamos que se tenham divertido e aprendido coisas novas! Novas atividades em breve! Estejam atentos!</a:t>
            </a:r>
            <a:endParaRPr sz="3000" b="0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1830750" y="3769750"/>
            <a:ext cx="5482500" cy="6717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2528800" y="3893975"/>
            <a:ext cx="39879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se esqueçam de ir partilhando connosco o que vão fazendo, usando o hashtag </a:t>
            </a:r>
            <a:r>
              <a:rPr lang="pt-PT" sz="24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#EuMergulhoEmCasa </a:t>
            </a:r>
            <a:endParaRPr sz="2400" b="1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Apresentação no Ecrã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Baloo Chettan 2</vt:lpstr>
      <vt:lpstr>Arial</vt:lpstr>
      <vt:lpstr>Baloo Chettan 2 Medium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Joana Cruz</dc:creator>
  <cp:lastModifiedBy>Alba Iglesias</cp:lastModifiedBy>
  <cp:revision>1</cp:revision>
  <dcterms:modified xsi:type="dcterms:W3CDTF">2021-01-27T11:52:23Z</dcterms:modified>
</cp:coreProperties>
</file>