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40" d="100"/>
          <a:sy n="40" d="100"/>
        </p:scale>
        <p:origin x="156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A7390-1745-4051-85AF-9F2D7D9EF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F6B815-C751-4F9D-B1CF-3A756D9AC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ED36AC-EF66-40D9-871D-ACC3790E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E641-12D5-49B3-AB80-961F8FD22AAA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CBEF75-AC8D-4F57-97F2-43093F370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69CEDA-BEB6-49B6-B839-C491E7FC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D9DE-4EA7-4C7E-AB24-4F8D1E8A0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76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95D97-6586-44BB-9A28-390286DC3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604EF01-74F0-44CD-B4BA-490DC81E8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A4D24C-22B3-4FC5-AA5B-AC57F1D92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E641-12D5-49B3-AB80-961F8FD22AAA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BAB19C-692F-4657-AABE-694124137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C508C6-52D8-4961-9533-1F41DCD9F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D9DE-4EA7-4C7E-AB24-4F8D1E8A0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85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448C327-C9CA-463B-AD06-A81AA350A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47FD64-9908-4F1C-9BA6-5F7AC1D54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81521D-B86A-4DB6-AFD2-C2CADE2B8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E641-12D5-49B3-AB80-961F8FD22AAA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0933E2-FA43-4EAC-A9DE-4FFCC7F21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B80D0D-A4AA-47CA-A2CA-A3F516592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D9DE-4EA7-4C7E-AB24-4F8D1E8A0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4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05B8C-A626-4091-9852-59A239B61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052F7-6197-4D81-824A-4728709C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6107BB-2CB1-4155-BA4A-1B55998F4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E641-12D5-49B3-AB80-961F8FD22AAA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0AB41F-1B4A-4C29-BCF2-7FC8B71C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604934-83EE-44DE-835B-3AD2DF39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D9DE-4EA7-4C7E-AB24-4F8D1E8A0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73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C630E-2B91-47DC-9FE4-9E6FEF87B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409941-7CE7-48B2-98B5-D9FD62617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3AF1A9-F9EF-4F75-B8B7-49F9D399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E641-12D5-49B3-AB80-961F8FD22AAA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1561C4-804A-4906-AB96-594521374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056A00-FF97-428F-9752-BF06242F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D9DE-4EA7-4C7E-AB24-4F8D1E8A0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64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30787-C77D-4E1A-9673-4433A7944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04D064-E601-430A-A6BD-0BE9F27FC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D60AC8-CA67-4A07-A0DE-38D027860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6D5C8C-4D60-4F7F-B660-B8D47ABB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E641-12D5-49B3-AB80-961F8FD22AAA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A05719-D8F3-4A16-B7DF-AEC04BB2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B68450-6BBA-4412-9DCE-C6EAEDAA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D9DE-4EA7-4C7E-AB24-4F8D1E8A0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31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6F2C8-C175-4055-8E70-8B0D0CBF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95B65E-B717-4E3B-A90B-1E5C59EB5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A92A8AB-FF05-4F05-8298-7B5ACF58B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2A93FBA-6D79-4E97-BCF8-F5C319B756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8C92189-058D-4750-ADB1-29F64BD92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2693C65-FE26-44F0-BD51-8821C1DE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E641-12D5-49B3-AB80-961F8FD22AAA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A120BC3-2A9D-4176-80E1-5797FF6BE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01E9633-2049-4D92-8686-E54D6FF5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D9DE-4EA7-4C7E-AB24-4F8D1E8A0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06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16FC9-10B2-4E65-9B02-85472804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E7E17DB-3523-49F3-A02A-5D8884FC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E641-12D5-49B3-AB80-961F8FD22AAA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EBCD7F4-53F8-4BE0-9982-A4AC5242C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5ACA8F2-D5B7-40C7-BF4D-6FE390F0E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D9DE-4EA7-4C7E-AB24-4F8D1E8A0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90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06D99F-3DAC-4434-AB5F-A8ED63440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E641-12D5-49B3-AB80-961F8FD22AAA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A68326F-1B48-4712-84FF-E0DA68DA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0667AE7-5E56-4969-8630-27A369CF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D9DE-4EA7-4C7E-AB24-4F8D1E8A0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34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8BB3B-52F3-41DA-B490-B11FA532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80805E-CA8D-4605-BD56-3F5F2EBA3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9F9F51-F54B-48A9-8DC0-4B4075EAB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942C69-4D01-4169-B207-A5C429A75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E641-12D5-49B3-AB80-961F8FD22AAA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E00FC1-C16B-4CC8-96B5-ABDDE9F32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832710-711D-4274-B161-3163A4E1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D9DE-4EA7-4C7E-AB24-4F8D1E8A0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61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4D2EB-3B49-4F76-83A1-8AF768DF5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4EDC0CB-2D48-4FB7-9829-4D2177DD9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BFD319-889B-45B7-82A4-FAD3910D0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C64EE1-ABF9-431B-8975-9479C0037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E641-12D5-49B3-AB80-961F8FD22AAA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526C1A-2082-4C2D-95CB-0B2E7064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17F0BA-58A3-4B60-B800-FCC3E680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D9DE-4EA7-4C7E-AB24-4F8D1E8A0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90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7B31498-AE6D-40F1-AE20-172688BB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99CD93-16EA-4006-92A5-88164BFF1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615A4C-5564-4976-9817-07ED81B5F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4E641-12D5-49B3-AB80-961F8FD22AAA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78A20B-732D-4560-BFA0-EB4D9287C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D825BB-AC67-429C-8417-3E9DF8DA2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AD9DE-4EA7-4C7E-AB24-4F8D1E8A0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49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>
            <a:solidFill>
              <a:srgbClr val="DEA8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Agrupar 7">
            <a:extLst>
              <a:ext uri="{FF2B5EF4-FFF2-40B4-BE49-F238E27FC236}">
                <a16:creationId xmlns:a16="http://schemas.microsoft.com/office/drawing/2014/main" id="{DC350D61-9F72-443F-B3E2-685AAB011EF4}"/>
              </a:ext>
            </a:extLst>
          </p:cNvPr>
          <p:cNvGrpSpPr/>
          <p:nvPr/>
        </p:nvGrpSpPr>
        <p:grpSpPr>
          <a:xfrm>
            <a:off x="0" y="-3073"/>
            <a:ext cx="12178939" cy="6861073"/>
            <a:chOff x="0" y="-3073"/>
            <a:chExt cx="12178939" cy="6861073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BCA7F4DB-40F8-4CD2-9992-548608AD3566}"/>
                </a:ext>
              </a:extLst>
            </p:cNvPr>
            <p:cNvSpPr/>
            <p:nvPr/>
          </p:nvSpPr>
          <p:spPr>
            <a:xfrm>
              <a:off x="0" y="0"/>
              <a:ext cx="4741502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/>
            </a:p>
            <a:p>
              <a:pPr algn="ctr"/>
              <a:endParaRPr lang="pt-BR" sz="3200" dirty="0"/>
            </a:p>
            <a:p>
              <a:pPr algn="ctr"/>
              <a:r>
                <a:rPr lang="pt-BR" sz="3200" dirty="0"/>
                <a:t>Palestra</a:t>
              </a:r>
            </a:p>
            <a:p>
              <a:pPr algn="ctr"/>
              <a:r>
                <a:rPr lang="pt-BR" sz="3200" dirty="0"/>
                <a:t>O Uso das Energias Alternativas Eólica e Solar</a:t>
              </a:r>
            </a:p>
            <a:p>
              <a:pPr algn="ctr"/>
              <a:endParaRPr lang="pt-BR" sz="1200" dirty="0"/>
            </a:p>
            <a:p>
              <a:pPr algn="ctr"/>
              <a:r>
                <a:rPr lang="pt-BR" sz="3200" dirty="0"/>
                <a:t>Engenheiro Fábio Cortiano</a:t>
              </a:r>
            </a:p>
            <a:p>
              <a:pPr algn="ctr"/>
              <a:r>
                <a:rPr lang="pt-BR" sz="3200" dirty="0"/>
                <a:t>da Copel Geração e Transmissão</a:t>
              </a:r>
            </a:p>
            <a:p>
              <a:pPr algn="ctr"/>
              <a:r>
                <a:rPr lang="pt-BR" sz="3200" dirty="0"/>
                <a:t>Dia 26/06/2019</a:t>
              </a:r>
            </a:p>
            <a:p>
              <a:pPr algn="ctr"/>
              <a:r>
                <a:rPr lang="pt-BR" sz="3200" dirty="0"/>
                <a:t>Horário: 19h30</a:t>
              </a:r>
            </a:p>
            <a:p>
              <a:pPr algn="ctr"/>
              <a:r>
                <a:rPr lang="pt-BR" sz="3200" dirty="0"/>
                <a:t>Local: Polo Curitiba Centro</a:t>
              </a:r>
            </a:p>
            <a:p>
              <a:pPr algn="ctr"/>
              <a:r>
                <a:rPr lang="pt-BR" sz="2400" dirty="0"/>
                <a:t>Av. Visconde de Guarapuava, 3117</a:t>
              </a:r>
            </a:p>
            <a:p>
              <a:pPr algn="ctr"/>
              <a:r>
                <a:rPr lang="pt-BR" sz="2400" dirty="0"/>
                <a:t>Fone: 4106-3703</a:t>
              </a:r>
              <a:endParaRPr lang="pt-BR" sz="3200" dirty="0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4CA70928-60CB-400A-A08A-9126826D29E7}"/>
                </a:ext>
              </a:extLst>
            </p:cNvPr>
            <p:cNvSpPr/>
            <p:nvPr/>
          </p:nvSpPr>
          <p:spPr>
            <a:xfrm>
              <a:off x="117566" y="94898"/>
              <a:ext cx="4441371" cy="666205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pic>
          <p:nvPicPr>
            <p:cNvPr id="1028" name="Picture 4" descr="Resultado de imagem para uso da energia eolica e solar retrato">
              <a:extLst>
                <a:ext uri="{FF2B5EF4-FFF2-40B4-BE49-F238E27FC236}">
                  <a16:creationId xmlns:a16="http://schemas.microsoft.com/office/drawing/2014/main" id="{8BAE0B39-F18C-4316-8126-F43A6890C7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1502" y="-3073"/>
              <a:ext cx="7437437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04EF758C-B580-4557-BE4A-F38475A0A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083" y="144381"/>
              <a:ext cx="3043120" cy="1143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38106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ROGERIO CAMARGO ALVES</dc:creator>
  <cp:lastModifiedBy>ROGERIO CAMARGO ALVES</cp:lastModifiedBy>
  <cp:revision>3</cp:revision>
  <dcterms:created xsi:type="dcterms:W3CDTF">2019-06-17T21:26:26Z</dcterms:created>
  <dcterms:modified xsi:type="dcterms:W3CDTF">2019-06-17T21:40:24Z</dcterms:modified>
</cp:coreProperties>
</file>