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8" r:id="rId3"/>
    <p:sldId id="269" r:id="rId4"/>
    <p:sldId id="263" r:id="rId5"/>
    <p:sldId id="264" r:id="rId6"/>
    <p:sldId id="261" r:id="rId7"/>
    <p:sldId id="260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148"/>
    <a:srgbClr val="FF99CC"/>
    <a:srgbClr val="FF7C80"/>
    <a:srgbClr val="CCFF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E1CA6-DEA1-409D-8F51-DD6E32E58AC0}" v="49" dt="2019-12-05T16:59:53.982"/>
    <p1510:client id="{8D3BAA7B-0FEF-4D6D-B582-DB9B9E5464C5}" v="325" dt="2019-12-05T16:57:13.626"/>
    <p1510:client id="{E58D3FBC-15EC-4D71-A080-44C29A7D9638}" v="794" dt="2019-12-05T16:58:19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28" y="60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99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7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773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9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336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77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895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103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17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59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BC7D-06EF-44A2-9E84-45809E494EA5}" type="datetimeFigureOut">
              <a:rPr lang="pt-PT" smtClean="0"/>
              <a:t>24/07/2020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0D3E1-E17E-45B4-9B12-A6541FC82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EFFDEDE-AD95-4E8D-9DFD-2F462D7EAF39}"/>
              </a:ext>
            </a:extLst>
          </p:cNvPr>
          <p:cNvSpPr/>
          <p:nvPr/>
        </p:nvSpPr>
        <p:spPr>
          <a:xfrm>
            <a:off x="438916" y="1270146"/>
            <a:ext cx="8216647" cy="529932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F7ED97-EF2B-481E-8D9E-E474484DD7AE}"/>
              </a:ext>
            </a:extLst>
          </p:cNvPr>
          <p:cNvSpPr txBox="1"/>
          <p:nvPr/>
        </p:nvSpPr>
        <p:spPr>
          <a:xfrm>
            <a:off x="556591" y="1270146"/>
            <a:ext cx="79513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>
                <a:solidFill>
                  <a:srgbClr val="002060"/>
                </a:solidFill>
              </a:rPr>
              <a:t>Orientações para o professor</a:t>
            </a:r>
          </a:p>
          <a:p>
            <a:r>
              <a:rPr lang="pt-PT" sz="2400"/>
              <a:t>Para a implementação da atividade, poderá optar por:</a:t>
            </a:r>
          </a:p>
          <a:p>
            <a:pPr algn="just"/>
            <a:endParaRPr lang="pt-PT" sz="20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A1B151-6BE6-44D4-A62C-D95B0CB3909C}"/>
              </a:ext>
            </a:extLst>
          </p:cNvPr>
          <p:cNvSpPr/>
          <p:nvPr/>
        </p:nvSpPr>
        <p:spPr>
          <a:xfrm>
            <a:off x="1327164" y="5252474"/>
            <a:ext cx="71767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alguma característica que apareça apenas numa das opções?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Haverá mais de um intruso? 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opções podem constituir um intruso? Porquê?</a:t>
            </a:r>
          </a:p>
          <a:p>
            <a:pPr marL="360363" indent="-360363" algn="just">
              <a:buFont typeface="Wingdings" panose="05000000000000000000" pitchFamily="2" charset="2"/>
              <a:buChar char="ü"/>
            </a:pPr>
            <a:r>
              <a:rPr lang="pt-PT" i="1"/>
              <a:t>Que estratégia utilizaste para a escolha da opção?</a:t>
            </a:r>
            <a:endParaRPr lang="pt-PT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46C3AAB-AE24-4638-8D93-6E855F3357B3}"/>
              </a:ext>
            </a:extLst>
          </p:cNvPr>
          <p:cNvGrpSpPr/>
          <p:nvPr/>
        </p:nvGrpSpPr>
        <p:grpSpPr>
          <a:xfrm>
            <a:off x="4655016" y="2211765"/>
            <a:ext cx="3887035" cy="1360912"/>
            <a:chOff x="3486744" y="410"/>
            <a:chExt cx="2193727" cy="1316235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02BFC5B-2C56-4479-B28D-4AE4550161F8}"/>
                </a:ext>
              </a:extLst>
            </p:cNvPr>
            <p:cNvSpPr/>
            <p:nvPr/>
          </p:nvSpPr>
          <p:spPr>
            <a:xfrm>
              <a:off x="3486745" y="410"/>
              <a:ext cx="2193726" cy="1316235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rgbClr val="23E148">
                    <a:tint val="66000"/>
                    <a:satMod val="160000"/>
                  </a:srgbClr>
                </a:gs>
                <a:gs pos="50000">
                  <a:srgbClr val="23E148">
                    <a:tint val="44500"/>
                    <a:satMod val="160000"/>
                  </a:srgbClr>
                </a:gs>
                <a:gs pos="100000">
                  <a:srgbClr val="23E148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tângulo: Cantos Arredondados 4">
              <a:extLst>
                <a:ext uri="{FF2B5EF4-FFF2-40B4-BE49-F238E27FC236}">
                  <a16:creationId xmlns:a16="http://schemas.microsoft.com/office/drawing/2014/main" id="{5676B1C5-089A-407F-8094-8053DB0B7F21}"/>
                </a:ext>
              </a:extLst>
            </p:cNvPr>
            <p:cNvSpPr txBox="1"/>
            <p:nvPr/>
          </p:nvSpPr>
          <p:spPr>
            <a:xfrm>
              <a:off x="3486744" y="38960"/>
              <a:ext cx="2116624" cy="1239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000" kern="1200">
                  <a:solidFill>
                    <a:schemeClr val="tx1"/>
                  </a:solidFill>
                </a:rPr>
                <a:t>Projetar os </a:t>
              </a:r>
              <a:r>
                <a:rPr lang="pt-PT" sz="2000" i="1" kern="1200">
                  <a:solidFill>
                    <a:schemeClr val="tx1"/>
                  </a:solidFill>
                </a:rPr>
                <a:t>slides</a:t>
              </a:r>
              <a:r>
                <a:rPr lang="pt-PT" sz="2000" kern="1200">
                  <a:solidFill>
                    <a:schemeClr val="tx1"/>
                  </a:solidFill>
                </a:rPr>
                <a:t> um a um, para reflexão individual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8F192F7-2FD5-49C1-BA8C-4E9F51DAB8EE}"/>
              </a:ext>
            </a:extLst>
          </p:cNvPr>
          <p:cNvGrpSpPr/>
          <p:nvPr/>
        </p:nvGrpSpPr>
        <p:grpSpPr>
          <a:xfrm>
            <a:off x="488437" y="2199266"/>
            <a:ext cx="3887035" cy="1360912"/>
            <a:chOff x="415528" y="410"/>
            <a:chExt cx="2193726" cy="1316235"/>
          </a:xfrm>
          <a:gradFill flip="none" rotWithShape="1">
            <a:gsLst>
              <a:gs pos="0">
                <a:srgbClr val="23E148">
                  <a:tint val="66000"/>
                  <a:satMod val="160000"/>
                </a:srgbClr>
              </a:gs>
              <a:gs pos="50000">
                <a:srgbClr val="23E148">
                  <a:tint val="44500"/>
                  <a:satMod val="160000"/>
                </a:srgbClr>
              </a:gs>
              <a:gs pos="100000">
                <a:srgbClr val="23E148">
                  <a:tint val="23500"/>
                  <a:satMod val="160000"/>
                </a:srgbClr>
              </a:gs>
            </a:gsLst>
            <a:lin ang="5400000" scaled="1"/>
            <a:tileRect/>
          </a:gra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DC5CAF2-C1AA-45BC-9A96-52319CB44A1B}"/>
                </a:ext>
              </a:extLst>
            </p:cNvPr>
            <p:cNvSpPr/>
            <p:nvPr/>
          </p:nvSpPr>
          <p:spPr>
            <a:xfrm>
              <a:off x="415528" y="410"/>
              <a:ext cx="2193726" cy="13162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4">
              <a:extLst>
                <a:ext uri="{FF2B5EF4-FFF2-40B4-BE49-F238E27FC236}">
                  <a16:creationId xmlns:a16="http://schemas.microsoft.com/office/drawing/2014/main" id="{FB57F12E-AC51-4A93-A88F-ADC93D1EAAB5}"/>
                </a:ext>
              </a:extLst>
            </p:cNvPr>
            <p:cNvSpPr txBox="1"/>
            <p:nvPr/>
          </p:nvSpPr>
          <p:spPr>
            <a:xfrm>
              <a:off x="454079" y="38961"/>
              <a:ext cx="2116624" cy="123913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950" kern="1200">
                  <a:solidFill>
                    <a:schemeClr val="tx1"/>
                  </a:solidFill>
                </a:rPr>
                <a:t>Distribuir cartões com os desafios para que os alunos, individualmente ou em grupo, descubram o(s) intruso(s) em cada um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CA03176-67B9-4058-8198-8E3B472C9121}"/>
              </a:ext>
            </a:extLst>
          </p:cNvPr>
          <p:cNvGrpSpPr/>
          <p:nvPr/>
        </p:nvGrpSpPr>
        <p:grpSpPr>
          <a:xfrm>
            <a:off x="1221040" y="3799700"/>
            <a:ext cx="6867951" cy="1095670"/>
            <a:chOff x="1936416" y="2138288"/>
            <a:chExt cx="2193726" cy="131623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595C2D50-35B4-43AC-AF1B-A754FFAC1A15}"/>
                </a:ext>
              </a:extLst>
            </p:cNvPr>
            <p:cNvSpPr/>
            <p:nvPr/>
          </p:nvSpPr>
          <p:spPr>
            <a:xfrm>
              <a:off x="1936416" y="2138288"/>
              <a:ext cx="2193726" cy="1316235"/>
            </a:xfrm>
            <a:prstGeom prst="roundRect">
              <a:avLst>
                <a:gd name="adj" fmla="val 1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tângulo: Cantos Arredondados 4">
              <a:extLst>
                <a:ext uri="{FF2B5EF4-FFF2-40B4-BE49-F238E27FC236}">
                  <a16:creationId xmlns:a16="http://schemas.microsoft.com/office/drawing/2014/main" id="{1FAF7D23-FF34-49AC-8D93-728D619D9EBA}"/>
                </a:ext>
              </a:extLst>
            </p:cNvPr>
            <p:cNvSpPr txBox="1"/>
            <p:nvPr/>
          </p:nvSpPr>
          <p:spPr>
            <a:xfrm>
              <a:off x="1974967" y="2176839"/>
              <a:ext cx="2116624" cy="123913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>
                  <a:solidFill>
                    <a:schemeClr val="tx1"/>
                  </a:solidFill>
                </a:rPr>
                <a:t>Promover a discussão, em grande grupo, sobre as respostas a cada desafio, tendo em atenção que </a:t>
              </a:r>
              <a:r>
                <a:rPr lang="pt-PT" sz="2000">
                  <a:solidFill>
                    <a:schemeClr val="tx1"/>
                  </a:solidFill>
                </a:rPr>
                <a:t>é o argumento apresentado que confere validade à opção selecionada. </a:t>
              </a:r>
              <a:endParaRPr lang="pt-PT" sz="20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9CEE26F-F2B2-418F-96C4-10E57273814F}"/>
              </a:ext>
            </a:extLst>
          </p:cNvPr>
          <p:cNvGrpSpPr/>
          <p:nvPr/>
        </p:nvGrpSpPr>
        <p:grpSpPr>
          <a:xfrm>
            <a:off x="4205114" y="3591523"/>
            <a:ext cx="654260" cy="293277"/>
            <a:chOff x="2761259" y="1482715"/>
            <a:chExt cx="544044" cy="537920"/>
          </a:xfrm>
          <a:solidFill>
            <a:srgbClr val="FFC000"/>
          </a:solidFill>
        </p:grpSpPr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A7D2A26F-AFA3-442E-A82A-C61F0E66AE37}"/>
                </a:ext>
              </a:extLst>
            </p:cNvPr>
            <p:cNvSpPr/>
            <p:nvPr/>
          </p:nvSpPr>
          <p:spPr>
            <a:xfrm rot="5400000">
              <a:off x="2764321" y="1479653"/>
              <a:ext cx="537920" cy="54404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Seta: para a Direita 4">
              <a:extLst>
                <a:ext uri="{FF2B5EF4-FFF2-40B4-BE49-F238E27FC236}">
                  <a16:creationId xmlns:a16="http://schemas.microsoft.com/office/drawing/2014/main" id="{975C6DD2-6750-4577-A240-0AB0CB880FDA}"/>
                </a:ext>
              </a:extLst>
            </p:cNvPr>
            <p:cNvSpPr txBox="1"/>
            <p:nvPr/>
          </p:nvSpPr>
          <p:spPr>
            <a:xfrm>
              <a:off x="2870068" y="1482715"/>
              <a:ext cx="326426" cy="376544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PT" sz="1200" kern="1200">
                <a:solidFill>
                  <a:srgbClr val="FFC000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CB42A8-6BBF-4849-9998-967E8F5B5870}"/>
              </a:ext>
            </a:extLst>
          </p:cNvPr>
          <p:cNvSpPr txBox="1"/>
          <p:nvPr/>
        </p:nvSpPr>
        <p:spPr>
          <a:xfrm rot="20779419">
            <a:off x="4228497" y="2478120"/>
            <a:ext cx="648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>
                <a:solidFill>
                  <a:srgbClr val="002060"/>
                </a:solidFill>
                <a:latin typeface="Modern Love Grunge" panose="04070805081005020601" pitchFamily="82" charset="0"/>
              </a:rPr>
              <a:t>ou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AF57D2D-AE07-4E7E-8A0C-2E020B763015}"/>
              </a:ext>
            </a:extLst>
          </p:cNvPr>
          <p:cNvSpPr/>
          <p:nvPr/>
        </p:nvSpPr>
        <p:spPr>
          <a:xfrm>
            <a:off x="1677470" y="4940539"/>
            <a:ext cx="2431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/>
              <a:t>Colocar questões como:</a:t>
            </a:r>
          </a:p>
        </p:txBody>
      </p:sp>
    </p:spTree>
    <p:extLst>
      <p:ext uri="{BB962C8B-B14F-4D97-AF65-F5344CB8AC3E}">
        <p14:creationId xmlns:p14="http://schemas.microsoft.com/office/powerpoint/2010/main" val="254192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9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,8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,83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8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9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,8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</m:t>
                      </m:r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,83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p:grpSp>
        <p:nvGrpSpPr>
          <p:cNvPr id="39" name="Grupo 38"/>
          <p:cNvGrpSpPr/>
          <p:nvPr/>
        </p:nvGrpSpPr>
        <p:grpSpPr>
          <a:xfrm>
            <a:off x="6361219" y="5482049"/>
            <a:ext cx="2672439" cy="1081051"/>
            <a:chOff x="6311979" y="5593361"/>
            <a:chExt cx="2672439" cy="1081051"/>
          </a:xfrm>
        </p:grpSpPr>
        <p:sp>
          <p:nvSpPr>
            <p:cNvPr id="40" name="Pentágono 39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43673" y="5751284"/>
              <a:ext cx="2440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/>
                <a:t>Único número que é ímpar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40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2,35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6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,23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0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2,35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6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,23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o 37"/>
          <p:cNvGrpSpPr/>
          <p:nvPr/>
        </p:nvGrpSpPr>
        <p:grpSpPr>
          <a:xfrm>
            <a:off x="92461" y="5480032"/>
            <a:ext cx="2675254" cy="1081051"/>
            <a:chOff x="6331206" y="816534"/>
            <a:chExt cx="2675254" cy="1081051"/>
          </a:xfrm>
        </p:grpSpPr>
        <p:sp>
          <p:nvSpPr>
            <p:cNvPr id="39" name="Pentágono 38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331206" y="1009591"/>
              <a:ext cx="2510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/>
                <a:t>Ordem de grandeza diferente</a:t>
              </a:r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6347364" y="950936"/>
            <a:ext cx="2686293" cy="1081051"/>
            <a:chOff x="6311979" y="5593361"/>
            <a:chExt cx="2686293" cy="1081051"/>
          </a:xfrm>
        </p:grpSpPr>
        <p:sp>
          <p:nvSpPr>
            <p:cNvPr id="52" name="Pentágono 51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57527" y="5743897"/>
              <a:ext cx="2440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/>
                <a:t>Único número que não é inteiro</a:t>
              </a: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</p:spTree>
    <p:extLst>
      <p:ext uri="{BB962C8B-B14F-4D97-AF65-F5344CB8AC3E}">
        <p14:creationId xmlns:p14="http://schemas.microsoft.com/office/powerpoint/2010/main" val="26767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5 000</m:t>
                      </m:r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0,5 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500 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87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5 000</m:t>
                      </m:r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0,5 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500 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upo 47"/>
          <p:cNvGrpSpPr/>
          <p:nvPr/>
        </p:nvGrpSpPr>
        <p:grpSpPr>
          <a:xfrm>
            <a:off x="92461" y="911173"/>
            <a:ext cx="2675254" cy="1128544"/>
            <a:chOff x="6331206" y="816534"/>
            <a:chExt cx="2675254" cy="1128544"/>
          </a:xfrm>
        </p:grpSpPr>
        <p:sp>
          <p:nvSpPr>
            <p:cNvPr id="49" name="Pentágono 48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6331206" y="837082"/>
              <a:ext cx="24407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/>
                <a:t>Único número escrito em notação científica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361219" y="5482049"/>
            <a:ext cx="2672439" cy="1081051"/>
            <a:chOff x="6311979" y="5593361"/>
            <a:chExt cx="2672439" cy="1081051"/>
          </a:xfrm>
        </p:grpSpPr>
        <p:sp>
          <p:nvSpPr>
            <p:cNvPr id="52" name="Pentágono 51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6543673" y="5751284"/>
              <a:ext cx="244074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/>
                <a:t>Valor diferente dos restantes</a:t>
              </a:r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6347364" y="950936"/>
            <a:ext cx="2672439" cy="1130211"/>
            <a:chOff x="6311979" y="5593361"/>
            <a:chExt cx="2672439" cy="1130211"/>
          </a:xfrm>
        </p:grpSpPr>
        <p:sp>
          <p:nvSpPr>
            <p:cNvPr id="55" name="Pentágono 54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543673" y="5615576"/>
              <a:ext cx="24407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/>
                <a:t>Único número que não está escrito na forma de produto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97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27" name="Retângulo 26"/>
          <p:cNvSpPr/>
          <p:nvPr/>
        </p:nvSpPr>
        <p:spPr>
          <a:xfrm>
            <a:off x="2035943" y="150163"/>
            <a:ext cx="509626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 é o intruso?</a:t>
            </a:r>
          </a:p>
        </p:txBody>
      </p:sp>
      <p:pic>
        <p:nvPicPr>
          <p:cNvPr id="41" name="Imagem 40" descr="Uma imagem com cansativo, chapéu, vestuário, pessoa&#10;&#10;Descrição gerada automaticamente">
            <a:extLst>
              <a:ext uri="{FF2B5EF4-FFF2-40B4-BE49-F238E27FC236}">
                <a16:creationId xmlns:a16="http://schemas.microsoft.com/office/drawing/2014/main" id="{34C7AC6B-BD2C-4EF5-B250-7F8986F19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r="7492"/>
          <a:stretch/>
        </p:blipFill>
        <p:spPr>
          <a:xfrm>
            <a:off x="7291366" y="200019"/>
            <a:ext cx="1274618" cy="96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340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0,34 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6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73173" y="1316611"/>
            <a:ext cx="3937820" cy="2200419"/>
            <a:chOff x="398204" y="1538291"/>
            <a:chExt cx="3937820" cy="2200419"/>
          </a:xfrm>
        </p:grpSpPr>
        <p:sp>
          <p:nvSpPr>
            <p:cNvPr id="6" name="Retângulo arredondado 5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530942" y="1652772"/>
              <a:ext cx="663677" cy="549712"/>
              <a:chOff x="530942" y="1652772"/>
              <a:chExt cx="663677" cy="54971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8533" y="165399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CaixaDeTexto 11"/>
              <p:cNvSpPr txBox="1"/>
              <p:nvPr/>
            </p:nvSpPr>
            <p:spPr>
              <a:xfrm>
                <a:off x="530942" y="1652772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8" name="Grupo 17"/>
          <p:cNvGrpSpPr/>
          <p:nvPr/>
        </p:nvGrpSpPr>
        <p:grpSpPr>
          <a:xfrm>
            <a:off x="4867415" y="1316611"/>
            <a:ext cx="3937820" cy="2200419"/>
            <a:chOff x="398204" y="1538291"/>
            <a:chExt cx="3937820" cy="2200419"/>
          </a:xfrm>
        </p:grpSpPr>
        <p:sp>
          <p:nvSpPr>
            <p:cNvPr id="19" name="Retângulo arredondado 1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517086" y="1637699"/>
              <a:ext cx="663677" cy="550930"/>
              <a:chOff x="517086" y="1637699"/>
              <a:chExt cx="663677" cy="5509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7467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517086" y="1637699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373173" y="4079039"/>
            <a:ext cx="3937820" cy="2200419"/>
            <a:chOff x="398204" y="1538291"/>
            <a:chExt cx="3937820" cy="2200419"/>
          </a:xfrm>
        </p:grpSpPr>
        <p:sp>
          <p:nvSpPr>
            <p:cNvPr id="29" name="Retângulo arredondado 28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544797" y="1640135"/>
              <a:ext cx="663677" cy="548494"/>
              <a:chOff x="544797" y="1640135"/>
              <a:chExt cx="663677" cy="548494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02388" y="1640135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44797" y="1651555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33" name="Grupo 32"/>
          <p:cNvGrpSpPr/>
          <p:nvPr/>
        </p:nvGrpSpPr>
        <p:grpSpPr>
          <a:xfrm>
            <a:off x="4867415" y="4079040"/>
            <a:ext cx="3937820" cy="2200419"/>
            <a:chOff x="398204" y="1538291"/>
            <a:chExt cx="3937820" cy="2200419"/>
          </a:xfrm>
        </p:grpSpPr>
        <p:sp>
          <p:nvSpPr>
            <p:cNvPr id="34" name="Retângulo arredondado 33"/>
            <p:cNvSpPr/>
            <p:nvPr/>
          </p:nvSpPr>
          <p:spPr>
            <a:xfrm>
              <a:off x="398204" y="1538291"/>
              <a:ext cx="3937820" cy="2200419"/>
            </a:xfrm>
            <a:prstGeom prst="round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538979" y="1626280"/>
              <a:ext cx="663677" cy="548494"/>
              <a:chOff x="538979" y="1626280"/>
              <a:chExt cx="663677" cy="548494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8533" y="1626280"/>
                <a:ext cx="548494" cy="54849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>
                  <a:solidFill>
                    <a:srgbClr val="00B050"/>
                  </a:solidFill>
                </a:endParaRP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38979" y="1651554"/>
                <a:ext cx="66367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4" y="1954312"/>
                <a:ext cx="393782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,4</m:t>
                      </m:r>
                      <m:r>
                        <a:rPr lang="pt-PT" sz="4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15" y="1980804"/>
                <a:ext cx="393782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340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73" y="4817905"/>
                <a:ext cx="393782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0,34 </m:t>
                      </m:r>
                      <m:r>
                        <a:rPr lang="pt-PT" sz="4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4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PT" sz="48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70" y="4817905"/>
                <a:ext cx="393782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/>
          <p:cNvSpPr/>
          <p:nvPr/>
        </p:nvSpPr>
        <p:spPr>
          <a:xfrm>
            <a:off x="1971788" y="150163"/>
            <a:ext cx="522457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Possíveis intrusos</a:t>
            </a:r>
            <a:endParaRPr lang="pt-PT" sz="5400" b="1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57822" y="5480032"/>
            <a:ext cx="2709893" cy="1081051"/>
            <a:chOff x="6296567" y="816534"/>
            <a:chExt cx="2709893" cy="1081051"/>
          </a:xfrm>
        </p:grpSpPr>
        <p:sp>
          <p:nvSpPr>
            <p:cNvPr id="40" name="Pentágono 39"/>
            <p:cNvSpPr/>
            <p:nvPr/>
          </p:nvSpPr>
          <p:spPr>
            <a:xfrm>
              <a:off x="6388797" y="816534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296567" y="999740"/>
              <a:ext cx="25100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/>
                <a:t>Valor diferente dos restantes</a:t>
              </a:r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6347364" y="950936"/>
            <a:ext cx="2727859" cy="1116356"/>
            <a:chOff x="6311979" y="5593361"/>
            <a:chExt cx="2727859" cy="1116356"/>
          </a:xfrm>
        </p:grpSpPr>
        <p:sp>
          <p:nvSpPr>
            <p:cNvPr id="53" name="Pentágono 52"/>
            <p:cNvSpPr/>
            <p:nvPr/>
          </p:nvSpPr>
          <p:spPr>
            <a:xfrm rot="10800000">
              <a:off x="6311979" y="5593361"/>
              <a:ext cx="2617663" cy="1081051"/>
            </a:xfrm>
            <a:prstGeom prst="homePlat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6599093" y="5601721"/>
              <a:ext cx="244074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200"/>
                <a:t>Único número que está escrito em notação científica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523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330</Words>
  <Application>Microsoft Office PowerPoint</Application>
  <PresentationFormat>Apresentação no Ecrã (4:3)</PresentationFormat>
  <Paragraphs>92</Paragraphs>
  <Slides>9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Modern Love Grunge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Raquel MA. Faria</dc:creator>
  <cp:lastModifiedBy>Carla ACAS. Pacheco</cp:lastModifiedBy>
  <cp:revision>2</cp:revision>
  <dcterms:created xsi:type="dcterms:W3CDTF">2019-11-29T10:34:30Z</dcterms:created>
  <dcterms:modified xsi:type="dcterms:W3CDTF">2020-07-24T11:35:37Z</dcterms:modified>
</cp:coreProperties>
</file>