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8" r:id="rId3"/>
    <p:sldId id="269" r:id="rId4"/>
    <p:sldId id="263" r:id="rId5"/>
    <p:sldId id="264" r:id="rId6"/>
    <p:sldId id="261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148"/>
    <a:srgbClr val="FF99CC"/>
    <a:srgbClr val="FF7C80"/>
    <a:srgbClr val="CC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" userId="0f8f2010-9b8a-4c44-9ce3-0226a65a7249" providerId="ADAL" clId="{19A57CE6-10BA-4DFE-A6B2-688EC3D8CFD9}"/>
    <pc:docChg chg="modSld">
      <pc:chgData name="Paulo" userId="0f8f2010-9b8a-4c44-9ce3-0226a65a7249" providerId="ADAL" clId="{19A57CE6-10BA-4DFE-A6B2-688EC3D8CFD9}" dt="2020-11-19T12:34:44.378" v="10" actId="20577"/>
      <pc:docMkLst>
        <pc:docMk/>
      </pc:docMkLst>
      <pc:sldChg chg="modSp">
        <pc:chgData name="Paulo" userId="0f8f2010-9b8a-4c44-9ce3-0226a65a7249" providerId="ADAL" clId="{19A57CE6-10BA-4DFE-A6B2-688EC3D8CFD9}" dt="2020-11-19T12:30:46.870" v="2" actId="20577"/>
        <pc:sldMkLst>
          <pc:docMk/>
          <pc:sldMk cId="2541923491" sldId="259"/>
        </pc:sldMkLst>
        <pc:spChg chg="mod">
          <ac:chgData name="Paulo" userId="0f8f2010-9b8a-4c44-9ce3-0226a65a7249" providerId="ADAL" clId="{19A57CE6-10BA-4DFE-A6B2-688EC3D8CFD9}" dt="2020-11-19T12:30:46.870" v="2" actId="20577"/>
          <ac:spMkLst>
            <pc:docMk/>
            <pc:sldMk cId="2541923491" sldId="259"/>
            <ac:spMk id="11" creationId="{5676B1C5-089A-407F-8094-8053DB0B7F21}"/>
          </ac:spMkLst>
        </pc:spChg>
        <pc:spChg chg="mod">
          <ac:chgData name="Paulo" userId="0f8f2010-9b8a-4c44-9ce3-0226a65a7249" providerId="ADAL" clId="{19A57CE6-10BA-4DFE-A6B2-688EC3D8CFD9}" dt="2020-11-19T12:30:41.059" v="0" actId="20577"/>
          <ac:spMkLst>
            <pc:docMk/>
            <pc:sldMk cId="2541923491" sldId="259"/>
            <ac:spMk id="14" creationId="{FB57F12E-AC51-4A93-A88F-ADC93D1EAAB5}"/>
          </ac:spMkLst>
        </pc:spChg>
      </pc:sldChg>
      <pc:sldChg chg="modSp">
        <pc:chgData name="Paulo" userId="0f8f2010-9b8a-4c44-9ce3-0226a65a7249" providerId="ADAL" clId="{19A57CE6-10BA-4DFE-A6B2-688EC3D8CFD9}" dt="2020-11-19T12:34:12.152" v="8" actId="20577"/>
        <pc:sldMkLst>
          <pc:docMk/>
          <pc:sldMk cId="2454971628" sldId="260"/>
        </pc:sldMkLst>
        <pc:spChg chg="mod">
          <ac:chgData name="Paulo" userId="0f8f2010-9b8a-4c44-9ce3-0226a65a7249" providerId="ADAL" clId="{19A57CE6-10BA-4DFE-A6B2-688EC3D8CFD9}" dt="2020-11-19T12:34:06.622" v="6" actId="20577"/>
          <ac:spMkLst>
            <pc:docMk/>
            <pc:sldMk cId="2454971628" sldId="260"/>
            <ac:spMk id="50" creationId="{00000000-0000-0000-0000-000000000000}"/>
          </ac:spMkLst>
        </pc:spChg>
        <pc:spChg chg="mod">
          <ac:chgData name="Paulo" userId="0f8f2010-9b8a-4c44-9ce3-0226a65a7249" providerId="ADAL" clId="{19A57CE6-10BA-4DFE-A6B2-688EC3D8CFD9}" dt="2020-11-19T12:34:12.152" v="8" actId="20577"/>
          <ac:spMkLst>
            <pc:docMk/>
            <pc:sldMk cId="2454971628" sldId="260"/>
            <ac:spMk id="53" creationId="{00000000-0000-0000-0000-000000000000}"/>
          </ac:spMkLst>
        </pc:spChg>
        <pc:spChg chg="mod">
          <ac:chgData name="Paulo" userId="0f8f2010-9b8a-4c44-9ce3-0226a65a7249" providerId="ADAL" clId="{19A57CE6-10BA-4DFE-A6B2-688EC3D8CFD9}" dt="2020-11-19T12:34:10.418" v="7" actId="20577"/>
          <ac:spMkLst>
            <pc:docMk/>
            <pc:sldMk cId="2454971628" sldId="260"/>
            <ac:spMk id="56" creationId="{00000000-0000-0000-0000-000000000000}"/>
          </ac:spMkLst>
        </pc:spChg>
      </pc:sldChg>
      <pc:sldChg chg="modSp">
        <pc:chgData name="Paulo" userId="0f8f2010-9b8a-4c44-9ce3-0226a65a7249" providerId="ADAL" clId="{19A57CE6-10BA-4DFE-A6B2-688EC3D8CFD9}" dt="2020-11-19T12:31:19.816" v="5" actId="20577"/>
        <pc:sldMkLst>
          <pc:docMk/>
          <pc:sldMk cId="267672173" sldId="264"/>
        </pc:sldMkLst>
        <pc:spChg chg="mod">
          <ac:chgData name="Paulo" userId="0f8f2010-9b8a-4c44-9ce3-0226a65a7249" providerId="ADAL" clId="{19A57CE6-10BA-4DFE-A6B2-688EC3D8CFD9}" dt="2020-11-19T12:31:19.816" v="5" actId="20577"/>
          <ac:spMkLst>
            <pc:docMk/>
            <pc:sldMk cId="267672173" sldId="264"/>
            <ac:spMk id="40" creationId="{00000000-0000-0000-0000-000000000000}"/>
          </ac:spMkLst>
        </pc:spChg>
        <pc:spChg chg="mod">
          <ac:chgData name="Paulo" userId="0f8f2010-9b8a-4c44-9ce3-0226a65a7249" providerId="ADAL" clId="{19A57CE6-10BA-4DFE-A6B2-688EC3D8CFD9}" dt="2020-11-19T12:31:17.957" v="4" actId="20577"/>
          <ac:spMkLst>
            <pc:docMk/>
            <pc:sldMk cId="267672173" sldId="264"/>
            <ac:spMk id="53" creationId="{00000000-0000-0000-0000-000000000000}"/>
          </ac:spMkLst>
        </pc:spChg>
      </pc:sldChg>
      <pc:sldChg chg="modSp">
        <pc:chgData name="Paulo" userId="0f8f2010-9b8a-4c44-9ce3-0226a65a7249" providerId="ADAL" clId="{19A57CE6-10BA-4DFE-A6B2-688EC3D8CFD9}" dt="2020-11-19T12:34:44.378" v="10" actId="20577"/>
        <pc:sldMkLst>
          <pc:docMk/>
          <pc:sldMk cId="2874523747" sldId="266"/>
        </pc:sldMkLst>
        <pc:spChg chg="mod">
          <ac:chgData name="Paulo" userId="0f8f2010-9b8a-4c44-9ce3-0226a65a7249" providerId="ADAL" clId="{19A57CE6-10BA-4DFE-A6B2-688EC3D8CFD9}" dt="2020-11-19T12:34:44.378" v="10" actId="20577"/>
          <ac:spMkLst>
            <pc:docMk/>
            <pc:sldMk cId="2874523747" sldId="266"/>
            <ac:spMk id="44" creationId="{00000000-0000-0000-0000-000000000000}"/>
          </ac:spMkLst>
        </pc:spChg>
        <pc:spChg chg="mod">
          <ac:chgData name="Paulo" userId="0f8f2010-9b8a-4c44-9ce3-0226a65a7249" providerId="ADAL" clId="{19A57CE6-10BA-4DFE-A6B2-688EC3D8CFD9}" dt="2020-11-19T12:34:40.004" v="9" actId="20577"/>
          <ac:spMkLst>
            <pc:docMk/>
            <pc:sldMk cId="2874523747" sldId="266"/>
            <ac:spMk id="54" creationId="{00000000-0000-0000-0000-000000000000}"/>
          </ac:spMkLst>
        </pc:spChg>
      </pc:sldChg>
      <pc:sldChg chg="modSp">
        <pc:chgData name="Paulo" userId="0f8f2010-9b8a-4c44-9ce3-0226a65a7249" providerId="ADAL" clId="{19A57CE6-10BA-4DFE-A6B2-688EC3D8CFD9}" dt="2020-11-19T12:31:13.677" v="3" actId="20577"/>
        <pc:sldMkLst>
          <pc:docMk/>
          <pc:sldMk cId="3332405550" sldId="269"/>
        </pc:sldMkLst>
        <pc:spChg chg="mod">
          <ac:chgData name="Paulo" userId="0f8f2010-9b8a-4c44-9ce3-0226a65a7249" providerId="ADAL" clId="{19A57CE6-10BA-4DFE-A6B2-688EC3D8CFD9}" dt="2020-11-19T12:31:13.677" v="3" actId="20577"/>
          <ac:spMkLst>
            <pc:docMk/>
            <pc:sldMk cId="3332405550" sldId="269"/>
            <ac:spMk id="4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9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7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BC7D-06EF-44A2-9E84-45809E494EA5}" type="datetimeFigureOut">
              <a:rPr lang="pt-PT" smtClean="0"/>
              <a:t>19/11/2020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FFDEDE-AD95-4E8D-9DFD-2F462D7EAF39}"/>
              </a:ext>
            </a:extLst>
          </p:cNvPr>
          <p:cNvSpPr/>
          <p:nvPr/>
        </p:nvSpPr>
        <p:spPr>
          <a:xfrm>
            <a:off x="438916" y="1270146"/>
            <a:ext cx="8216647" cy="529932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F7ED97-EF2B-481E-8D9E-E474484DD7AE}"/>
              </a:ext>
            </a:extLst>
          </p:cNvPr>
          <p:cNvSpPr txBox="1"/>
          <p:nvPr/>
        </p:nvSpPr>
        <p:spPr>
          <a:xfrm>
            <a:off x="556591" y="1270146"/>
            <a:ext cx="7951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>
                <a:solidFill>
                  <a:srgbClr val="002060"/>
                </a:solidFill>
              </a:rPr>
              <a:t>Orientações para o professor</a:t>
            </a:r>
          </a:p>
          <a:p>
            <a:r>
              <a:rPr lang="pt-PT" sz="2400"/>
              <a:t>Para a implementação da atividade, poderá optar por:</a:t>
            </a:r>
          </a:p>
          <a:p>
            <a:pPr algn="just"/>
            <a:endParaRPr lang="pt-PT" sz="20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A1B151-6BE6-44D4-A62C-D95B0CB3909C}"/>
              </a:ext>
            </a:extLst>
          </p:cNvPr>
          <p:cNvSpPr/>
          <p:nvPr/>
        </p:nvSpPr>
        <p:spPr>
          <a:xfrm>
            <a:off x="1327164" y="5252474"/>
            <a:ext cx="717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alguma característica que apareça apenas numa das opções?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mais de um intruso? 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opções podem constituir um intruso? Porquê?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estratégia utilizaste para a escolha da opção?</a:t>
            </a:r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46C3AAB-AE24-4638-8D93-6E855F3357B3}"/>
              </a:ext>
            </a:extLst>
          </p:cNvPr>
          <p:cNvGrpSpPr/>
          <p:nvPr/>
        </p:nvGrpSpPr>
        <p:grpSpPr>
          <a:xfrm>
            <a:off x="4655016" y="2211765"/>
            <a:ext cx="3887035" cy="1360912"/>
            <a:chOff x="3486744" y="410"/>
            <a:chExt cx="2193727" cy="131623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02BFC5B-2C56-4479-B28D-4AE4550161F8}"/>
                </a:ext>
              </a:extLst>
            </p:cNvPr>
            <p:cNvSpPr/>
            <p:nvPr/>
          </p:nvSpPr>
          <p:spPr>
            <a:xfrm>
              <a:off x="3486745" y="410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rgbClr val="23E148">
                    <a:tint val="66000"/>
                    <a:satMod val="160000"/>
                  </a:srgbClr>
                </a:gs>
                <a:gs pos="50000">
                  <a:srgbClr val="23E148">
                    <a:tint val="44500"/>
                    <a:satMod val="160000"/>
                  </a:srgbClr>
                </a:gs>
                <a:gs pos="100000">
                  <a:srgbClr val="23E148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5676B1C5-089A-407F-8094-8053DB0B7F21}"/>
                </a:ext>
              </a:extLst>
            </p:cNvPr>
            <p:cNvSpPr txBox="1"/>
            <p:nvPr/>
          </p:nvSpPr>
          <p:spPr>
            <a:xfrm>
              <a:off x="3486744" y="38960"/>
              <a:ext cx="2116624" cy="1239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solidFill>
                    <a:schemeClr val="tx1"/>
                  </a:solidFill>
                </a:rPr>
                <a:t>Projetar os </a:t>
              </a:r>
              <a:r>
                <a:rPr lang="pt-PT" sz="2000" i="1" kern="1200" dirty="0">
                  <a:solidFill>
                    <a:schemeClr val="tx1"/>
                  </a:solidFill>
                </a:rPr>
                <a:t>slides,</a:t>
              </a:r>
              <a:r>
                <a:rPr lang="pt-PT" sz="2000" kern="1200" dirty="0">
                  <a:solidFill>
                    <a:schemeClr val="tx1"/>
                  </a:solidFill>
                </a:rPr>
                <a:t> um a um, para reflexão individual.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8F192F7-2FD5-49C1-BA8C-4E9F51DAB8EE}"/>
              </a:ext>
            </a:extLst>
          </p:cNvPr>
          <p:cNvGrpSpPr/>
          <p:nvPr/>
        </p:nvGrpSpPr>
        <p:grpSpPr>
          <a:xfrm>
            <a:off x="488437" y="2199266"/>
            <a:ext cx="3887035" cy="1360912"/>
            <a:chOff x="415528" y="410"/>
            <a:chExt cx="2193726" cy="1316235"/>
          </a:xfrm>
          <a:gradFill flip="none" rotWithShape="1">
            <a:gsLst>
              <a:gs pos="0">
                <a:srgbClr val="23E148">
                  <a:tint val="66000"/>
                  <a:satMod val="160000"/>
                </a:srgbClr>
              </a:gs>
              <a:gs pos="50000">
                <a:srgbClr val="23E148">
                  <a:tint val="44500"/>
                  <a:satMod val="160000"/>
                </a:srgbClr>
              </a:gs>
              <a:gs pos="100000">
                <a:srgbClr val="23E148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C5CAF2-C1AA-45BC-9A96-52319CB44A1B}"/>
                </a:ext>
              </a:extLst>
            </p:cNvPr>
            <p:cNvSpPr/>
            <p:nvPr/>
          </p:nvSpPr>
          <p:spPr>
            <a:xfrm>
              <a:off x="415528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FB57F12E-AC51-4A93-A88F-ADC93D1EAAB5}"/>
                </a:ext>
              </a:extLst>
            </p:cNvPr>
            <p:cNvSpPr txBox="1"/>
            <p:nvPr/>
          </p:nvSpPr>
          <p:spPr>
            <a:xfrm>
              <a:off x="454079" y="38961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50" kern="1200" dirty="0">
                  <a:solidFill>
                    <a:schemeClr val="tx1"/>
                  </a:solidFill>
                </a:rPr>
                <a:t>Distribuir cartões com os desafios para que os alunos, individualmente ou em grupo, descubram o(s) intruso(s) em cada um.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CA03176-67B9-4058-8198-8E3B472C9121}"/>
              </a:ext>
            </a:extLst>
          </p:cNvPr>
          <p:cNvGrpSpPr/>
          <p:nvPr/>
        </p:nvGrpSpPr>
        <p:grpSpPr>
          <a:xfrm>
            <a:off x="1221040" y="3799700"/>
            <a:ext cx="6867951" cy="1095670"/>
            <a:chOff x="1936416" y="2138288"/>
            <a:chExt cx="2193726" cy="13162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95C2D50-35B4-43AC-AF1B-A754FFAC1A15}"/>
                </a:ext>
              </a:extLst>
            </p:cNvPr>
            <p:cNvSpPr/>
            <p:nvPr/>
          </p:nvSpPr>
          <p:spPr>
            <a:xfrm>
              <a:off x="1936416" y="2138288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1FAF7D23-FF34-49AC-8D93-728D619D9EBA}"/>
                </a:ext>
              </a:extLst>
            </p:cNvPr>
            <p:cNvSpPr txBox="1"/>
            <p:nvPr/>
          </p:nvSpPr>
          <p:spPr>
            <a:xfrm>
              <a:off x="1974967" y="2176839"/>
              <a:ext cx="2116624" cy="12391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>
                  <a:solidFill>
                    <a:schemeClr val="tx1"/>
                  </a:solidFill>
                </a:rPr>
                <a:t>Promover a discussão, em grande grupo, sobre as respostas a cada desafio, tendo em atenção que </a:t>
              </a:r>
              <a:r>
                <a:rPr lang="pt-PT" sz="2000">
                  <a:solidFill>
                    <a:schemeClr val="tx1"/>
                  </a:solidFill>
                </a:rPr>
                <a:t>é o argumento apresentado que confere validade à opção selecionada. </a:t>
              </a:r>
              <a:endParaRPr lang="pt-PT" sz="20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9CEE26F-F2B2-418F-96C4-10E57273814F}"/>
              </a:ext>
            </a:extLst>
          </p:cNvPr>
          <p:cNvGrpSpPr/>
          <p:nvPr/>
        </p:nvGrpSpPr>
        <p:grpSpPr>
          <a:xfrm>
            <a:off x="4205114" y="3591523"/>
            <a:ext cx="654260" cy="293277"/>
            <a:chOff x="2761259" y="1482715"/>
            <a:chExt cx="544044" cy="537920"/>
          </a:xfrm>
          <a:solidFill>
            <a:srgbClr val="FFC000"/>
          </a:solidFill>
        </p:grpSpPr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A7D2A26F-AFA3-442E-A82A-C61F0E66AE37}"/>
                </a:ext>
              </a:extLst>
            </p:cNvPr>
            <p:cNvSpPr/>
            <p:nvPr/>
          </p:nvSpPr>
          <p:spPr>
            <a:xfrm rot="5400000">
              <a:off x="2764321" y="1479653"/>
              <a:ext cx="537920" cy="54404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eta: para a Direita 4">
              <a:extLst>
                <a:ext uri="{FF2B5EF4-FFF2-40B4-BE49-F238E27FC236}">
                  <a16:creationId xmlns:a16="http://schemas.microsoft.com/office/drawing/2014/main" id="{975C6DD2-6750-4577-A240-0AB0CB880FDA}"/>
                </a:ext>
              </a:extLst>
            </p:cNvPr>
            <p:cNvSpPr txBox="1"/>
            <p:nvPr/>
          </p:nvSpPr>
          <p:spPr>
            <a:xfrm>
              <a:off x="2870068" y="1482715"/>
              <a:ext cx="326426" cy="376544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200" kern="1200">
                <a:solidFill>
                  <a:srgbClr val="FFC000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CB42A8-6BBF-4849-9998-967E8F5B5870}"/>
              </a:ext>
            </a:extLst>
          </p:cNvPr>
          <p:cNvSpPr txBox="1"/>
          <p:nvPr/>
        </p:nvSpPr>
        <p:spPr>
          <a:xfrm rot="20779419">
            <a:off x="4228497" y="2478120"/>
            <a:ext cx="64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rgbClr val="002060"/>
                </a:solidFill>
                <a:latin typeface="Modern Love Grunge" panose="04070805081005020601" pitchFamily="82" charset="0"/>
              </a:rPr>
              <a:t>ou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F57D2D-AE07-4E7E-8A0C-2E020B763015}"/>
              </a:ext>
            </a:extLst>
          </p:cNvPr>
          <p:cNvSpPr/>
          <p:nvPr/>
        </p:nvSpPr>
        <p:spPr>
          <a:xfrm>
            <a:off x="1677470" y="4940539"/>
            <a:ext cx="24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/>
              <a:t>Colocar questões como:</a:t>
            </a:r>
          </a:p>
        </p:txBody>
      </p:sp>
    </p:spTree>
    <p:extLst>
      <p:ext uri="{BB962C8B-B14F-4D97-AF65-F5344CB8AC3E}">
        <p14:creationId xmlns:p14="http://schemas.microsoft.com/office/powerpoint/2010/main" val="25419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8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6361219" y="5482049"/>
            <a:ext cx="2672439" cy="1081051"/>
            <a:chOff x="6311979" y="5593361"/>
            <a:chExt cx="2672439" cy="1081051"/>
          </a:xfrm>
        </p:grpSpPr>
        <p:sp>
          <p:nvSpPr>
            <p:cNvPr id="40" name="Pentágono 39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43673" y="5751284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número que é ímpar.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2,35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,23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2,35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,23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92461" y="5480032"/>
            <a:ext cx="2675254" cy="1081051"/>
            <a:chOff x="6331206" y="816534"/>
            <a:chExt cx="2675254" cy="1081051"/>
          </a:xfrm>
        </p:grpSpPr>
        <p:sp>
          <p:nvSpPr>
            <p:cNvPr id="39" name="Pentágono 38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331206" y="1009591"/>
              <a:ext cx="2510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Ordem de grandeza diferente.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6347364" y="950936"/>
            <a:ext cx="2686293" cy="1081051"/>
            <a:chOff x="6311979" y="5593361"/>
            <a:chExt cx="2686293" cy="1081051"/>
          </a:xfrm>
        </p:grpSpPr>
        <p:sp>
          <p:nvSpPr>
            <p:cNvPr id="52" name="Pentágono 51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57527" y="5743897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número que não é inteiro.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</p:spTree>
    <p:extLst>
      <p:ext uri="{BB962C8B-B14F-4D97-AF65-F5344CB8AC3E}">
        <p14:creationId xmlns:p14="http://schemas.microsoft.com/office/powerpoint/2010/main" val="2676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5 000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500 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5 000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500 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upo 47"/>
          <p:cNvGrpSpPr/>
          <p:nvPr/>
        </p:nvGrpSpPr>
        <p:grpSpPr>
          <a:xfrm>
            <a:off x="92461" y="911173"/>
            <a:ext cx="2675254" cy="1128544"/>
            <a:chOff x="6331206" y="816534"/>
            <a:chExt cx="2675254" cy="1128544"/>
          </a:xfrm>
        </p:grpSpPr>
        <p:sp>
          <p:nvSpPr>
            <p:cNvPr id="49" name="Pentágono 48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31206" y="837082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número escrito em notação científica.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61219" y="5482049"/>
            <a:ext cx="2672439" cy="1081051"/>
            <a:chOff x="6311979" y="5593361"/>
            <a:chExt cx="2672439" cy="1081051"/>
          </a:xfrm>
        </p:grpSpPr>
        <p:sp>
          <p:nvSpPr>
            <p:cNvPr id="52" name="Pentágono 51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43673" y="5751284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Valor diferente dos restantes.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6347364" y="950936"/>
            <a:ext cx="2672439" cy="1130211"/>
            <a:chOff x="6311979" y="5593361"/>
            <a:chExt cx="2672439" cy="1130211"/>
          </a:xfrm>
        </p:grpSpPr>
        <p:sp>
          <p:nvSpPr>
            <p:cNvPr id="55" name="Pentágono 54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543673" y="5615576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número que não está escrito na forma de produto.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9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0,34 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0,34 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  <a:endParaRPr lang="pt-PT" sz="54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57822" y="5480032"/>
            <a:ext cx="2709893" cy="1081051"/>
            <a:chOff x="6296567" y="816534"/>
            <a:chExt cx="2709893" cy="1081051"/>
          </a:xfrm>
        </p:grpSpPr>
        <p:sp>
          <p:nvSpPr>
            <p:cNvPr id="40" name="Pentágono 39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296567" y="999740"/>
              <a:ext cx="2510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Valor diferente dos restantes.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347364" y="950936"/>
            <a:ext cx="2727859" cy="1116356"/>
            <a:chOff x="6311979" y="5593361"/>
            <a:chExt cx="2727859" cy="1116356"/>
          </a:xfrm>
        </p:grpSpPr>
        <p:sp>
          <p:nvSpPr>
            <p:cNvPr id="53" name="Pentágono 52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99093" y="5601721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número que está escrito em notação científica.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2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341</Words>
  <Application>Microsoft Office PowerPoint</Application>
  <PresentationFormat>Apresentação no Ecrã (4:3)</PresentationFormat>
  <Paragraphs>92</Paragraphs>
  <Slides>9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Modern Love Grunge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MA. Faria</dc:creator>
  <cp:lastModifiedBy>Paulo Valadão</cp:lastModifiedBy>
  <cp:revision>2</cp:revision>
  <dcterms:created xsi:type="dcterms:W3CDTF">2019-11-29T10:34:30Z</dcterms:created>
  <dcterms:modified xsi:type="dcterms:W3CDTF">2020-11-19T12:34:50Z</dcterms:modified>
</cp:coreProperties>
</file>