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6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B050"/>
    <a:srgbClr val="CCFF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48754-C197-4101-8F82-5C4B282EA6C5}" v="63" dt="2019-12-05T16:58:01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28" y="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99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7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7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9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336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70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9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03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7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59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FFDEDE-AD95-4E8D-9DFD-2F462D7EAF39}"/>
              </a:ext>
            </a:extLst>
          </p:cNvPr>
          <p:cNvSpPr/>
          <p:nvPr/>
        </p:nvSpPr>
        <p:spPr>
          <a:xfrm>
            <a:off x="438916" y="1270146"/>
            <a:ext cx="8216647" cy="529932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F7ED97-EF2B-481E-8D9E-E474484DD7AE}"/>
              </a:ext>
            </a:extLst>
          </p:cNvPr>
          <p:cNvSpPr txBox="1"/>
          <p:nvPr/>
        </p:nvSpPr>
        <p:spPr>
          <a:xfrm>
            <a:off x="556591" y="1270146"/>
            <a:ext cx="79513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>
                <a:solidFill>
                  <a:srgbClr val="002060"/>
                </a:solidFill>
              </a:rPr>
              <a:t>Orientações para o professor</a:t>
            </a:r>
          </a:p>
          <a:p>
            <a:r>
              <a:rPr lang="pt-PT" sz="2400"/>
              <a:t>Para a implementação da atividade, poderá optar por:</a:t>
            </a:r>
          </a:p>
          <a:p>
            <a:pPr algn="just"/>
            <a:endParaRPr lang="pt-PT" sz="20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A1B151-6BE6-44D4-A62C-D95B0CB3909C}"/>
              </a:ext>
            </a:extLst>
          </p:cNvPr>
          <p:cNvSpPr/>
          <p:nvPr/>
        </p:nvSpPr>
        <p:spPr>
          <a:xfrm>
            <a:off x="1327164" y="5252474"/>
            <a:ext cx="7176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alguma característica que apareça apenas numa das opções?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mais de um intruso? 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opções podem constituir um intruso? Porquê?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estratégia utilizaste para a escolha da opção?</a:t>
            </a:r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46C3AAB-AE24-4638-8D93-6E855F3357B3}"/>
              </a:ext>
            </a:extLst>
          </p:cNvPr>
          <p:cNvGrpSpPr/>
          <p:nvPr/>
        </p:nvGrpSpPr>
        <p:grpSpPr>
          <a:xfrm>
            <a:off x="4655016" y="2211765"/>
            <a:ext cx="3887035" cy="1360912"/>
            <a:chOff x="3486744" y="410"/>
            <a:chExt cx="2193727" cy="1316235"/>
          </a:xfr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02BFC5B-2C56-4479-B28D-4AE4550161F8}"/>
                </a:ext>
              </a:extLst>
            </p:cNvPr>
            <p:cNvSpPr/>
            <p:nvPr/>
          </p:nvSpPr>
          <p:spPr>
            <a:xfrm>
              <a:off x="3486745" y="410"/>
              <a:ext cx="2193726" cy="13162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: Cantos Arredondados 4">
              <a:extLst>
                <a:ext uri="{FF2B5EF4-FFF2-40B4-BE49-F238E27FC236}">
                  <a16:creationId xmlns:a16="http://schemas.microsoft.com/office/drawing/2014/main" id="{5676B1C5-089A-407F-8094-8053DB0B7F21}"/>
                </a:ext>
              </a:extLst>
            </p:cNvPr>
            <p:cNvSpPr txBox="1"/>
            <p:nvPr/>
          </p:nvSpPr>
          <p:spPr>
            <a:xfrm>
              <a:off x="3486744" y="38960"/>
              <a:ext cx="2116624" cy="12391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 dirty="0">
                  <a:solidFill>
                    <a:schemeClr val="tx1"/>
                  </a:solidFill>
                </a:rPr>
                <a:t>Projetar os </a:t>
              </a:r>
              <a:r>
                <a:rPr lang="pt-PT" sz="2000" i="1" kern="1200" dirty="0">
                  <a:solidFill>
                    <a:schemeClr val="tx1"/>
                  </a:solidFill>
                </a:rPr>
                <a:t>slides</a:t>
              </a:r>
              <a:r>
                <a:rPr lang="pt-PT" sz="2000" kern="1200" dirty="0">
                  <a:solidFill>
                    <a:schemeClr val="tx1"/>
                  </a:solidFill>
                </a:rPr>
                <a:t> um a um, para reflexão individual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8F192F7-2FD5-49C1-BA8C-4E9F51DAB8EE}"/>
              </a:ext>
            </a:extLst>
          </p:cNvPr>
          <p:cNvGrpSpPr/>
          <p:nvPr/>
        </p:nvGrpSpPr>
        <p:grpSpPr>
          <a:xfrm>
            <a:off x="488437" y="2199266"/>
            <a:ext cx="3887035" cy="1360912"/>
            <a:chOff x="415528" y="410"/>
            <a:chExt cx="2193726" cy="1316235"/>
          </a:xfr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DC5CAF2-C1AA-45BC-9A96-52319CB44A1B}"/>
                </a:ext>
              </a:extLst>
            </p:cNvPr>
            <p:cNvSpPr/>
            <p:nvPr/>
          </p:nvSpPr>
          <p:spPr>
            <a:xfrm>
              <a:off x="415528" y="410"/>
              <a:ext cx="2193726" cy="13162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: Cantos Arredondados 4">
              <a:extLst>
                <a:ext uri="{FF2B5EF4-FFF2-40B4-BE49-F238E27FC236}">
                  <a16:creationId xmlns:a16="http://schemas.microsoft.com/office/drawing/2014/main" id="{FB57F12E-AC51-4A93-A88F-ADC93D1EAAB5}"/>
                </a:ext>
              </a:extLst>
            </p:cNvPr>
            <p:cNvSpPr txBox="1"/>
            <p:nvPr/>
          </p:nvSpPr>
          <p:spPr>
            <a:xfrm>
              <a:off x="454079" y="38961"/>
              <a:ext cx="2116624" cy="12391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950" kern="1200" dirty="0">
                  <a:solidFill>
                    <a:schemeClr val="tx1"/>
                  </a:solidFill>
                </a:rPr>
                <a:t>Distribuir cartões com os desafios para que os alunos, individualmente ou em grupo, descubram o(s) intruso(s) em cada um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CA03176-67B9-4058-8198-8E3B472C9121}"/>
              </a:ext>
            </a:extLst>
          </p:cNvPr>
          <p:cNvGrpSpPr/>
          <p:nvPr/>
        </p:nvGrpSpPr>
        <p:grpSpPr>
          <a:xfrm>
            <a:off x="1221040" y="3799700"/>
            <a:ext cx="6867951" cy="1095670"/>
            <a:chOff x="1936416" y="2138288"/>
            <a:chExt cx="2193726" cy="131623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95C2D50-35B4-43AC-AF1B-A754FFAC1A15}"/>
                </a:ext>
              </a:extLst>
            </p:cNvPr>
            <p:cNvSpPr/>
            <p:nvPr/>
          </p:nvSpPr>
          <p:spPr>
            <a:xfrm>
              <a:off x="1936416" y="2138288"/>
              <a:ext cx="2193726" cy="1316235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tângulo: Cantos Arredondados 4">
              <a:extLst>
                <a:ext uri="{FF2B5EF4-FFF2-40B4-BE49-F238E27FC236}">
                  <a16:creationId xmlns:a16="http://schemas.microsoft.com/office/drawing/2014/main" id="{1FAF7D23-FF34-49AC-8D93-728D619D9EBA}"/>
                </a:ext>
              </a:extLst>
            </p:cNvPr>
            <p:cNvSpPr txBox="1"/>
            <p:nvPr/>
          </p:nvSpPr>
          <p:spPr>
            <a:xfrm>
              <a:off x="1974967" y="2176839"/>
              <a:ext cx="2116624" cy="123913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>
                  <a:solidFill>
                    <a:schemeClr val="tx1"/>
                  </a:solidFill>
                </a:rPr>
                <a:t>Promover a discussão, em grande grupo, sobre as respostas a cada desafio, tendo em atenção que </a:t>
              </a:r>
              <a:r>
                <a:rPr lang="pt-PT" sz="2000" dirty="0">
                  <a:solidFill>
                    <a:schemeClr val="tx1"/>
                  </a:solidFill>
                </a:rPr>
                <a:t>é o argumento apresentado que confere validade à opção selecionada. </a:t>
              </a:r>
              <a:endParaRPr lang="pt-PT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CB42A8-6BBF-4849-9998-967E8F5B5870}"/>
              </a:ext>
            </a:extLst>
          </p:cNvPr>
          <p:cNvSpPr txBox="1"/>
          <p:nvPr/>
        </p:nvSpPr>
        <p:spPr>
          <a:xfrm rot="20779419">
            <a:off x="4228497" y="2478120"/>
            <a:ext cx="64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>
                <a:solidFill>
                  <a:srgbClr val="002060"/>
                </a:solidFill>
                <a:latin typeface="Modern Love Grunge" panose="04070805081005020601" pitchFamily="82" charset="0"/>
              </a:rPr>
              <a:t>ou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AF57D2D-AE07-4E7E-8A0C-2E020B763015}"/>
              </a:ext>
            </a:extLst>
          </p:cNvPr>
          <p:cNvSpPr/>
          <p:nvPr/>
        </p:nvSpPr>
        <p:spPr>
          <a:xfrm>
            <a:off x="1677470" y="4940539"/>
            <a:ext cx="243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/>
              <a:t>Colocar questões como: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8F4C87F-B81F-4A7E-8239-ACDD902A127C}"/>
              </a:ext>
            </a:extLst>
          </p:cNvPr>
          <p:cNvSpPr/>
          <p:nvPr/>
        </p:nvSpPr>
        <p:spPr>
          <a:xfrm>
            <a:off x="2035935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12AE52-9615-416B-B114-0842572828E1}"/>
              </a:ext>
            </a:extLst>
          </p:cNvPr>
          <p:cNvGrpSpPr/>
          <p:nvPr/>
        </p:nvGrpSpPr>
        <p:grpSpPr>
          <a:xfrm>
            <a:off x="4153994" y="3591523"/>
            <a:ext cx="654260" cy="293277"/>
            <a:chOff x="2761259" y="1482715"/>
            <a:chExt cx="544044" cy="537920"/>
          </a:xfrm>
          <a:solidFill>
            <a:srgbClr val="FFC000"/>
          </a:solidFill>
        </p:grpSpPr>
        <p:sp>
          <p:nvSpPr>
            <p:cNvPr id="26" name="Seta: para a Direita 18">
              <a:extLst>
                <a:ext uri="{FF2B5EF4-FFF2-40B4-BE49-F238E27FC236}">
                  <a16:creationId xmlns:a16="http://schemas.microsoft.com/office/drawing/2014/main" id="{E390217F-B25D-4CA4-8565-FFEDDA29F06E}"/>
                </a:ext>
              </a:extLst>
            </p:cNvPr>
            <p:cNvSpPr/>
            <p:nvPr/>
          </p:nvSpPr>
          <p:spPr>
            <a:xfrm rot="5400000">
              <a:off x="2764321" y="1479653"/>
              <a:ext cx="537920" cy="54404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Seta: para a Direita 4">
              <a:extLst>
                <a:ext uri="{FF2B5EF4-FFF2-40B4-BE49-F238E27FC236}">
                  <a16:creationId xmlns:a16="http://schemas.microsoft.com/office/drawing/2014/main" id="{7AA7B18D-286E-4758-8305-9A67D48BA46A}"/>
                </a:ext>
              </a:extLst>
            </p:cNvPr>
            <p:cNvSpPr txBox="1"/>
            <p:nvPr/>
          </p:nvSpPr>
          <p:spPr>
            <a:xfrm>
              <a:off x="2870068" y="1482715"/>
              <a:ext cx="326426" cy="376544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1200" kern="12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2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4" y="1723074"/>
            <a:ext cx="3105150" cy="15430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5412" t="4363" r="1728" b="5445"/>
          <a:stretch/>
        </p:blipFill>
        <p:spPr>
          <a:xfrm>
            <a:off x="955963" y="1517787"/>
            <a:ext cx="2978728" cy="185650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35935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38" y="4139319"/>
            <a:ext cx="1366866" cy="2112429"/>
          </a:xfrm>
          <a:prstGeom prst="rect">
            <a:avLst/>
          </a:prstGeom>
        </p:spPr>
      </p:pic>
      <p:pic>
        <p:nvPicPr>
          <p:cNvPr id="27" name="Imagem 26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4" y="1723074"/>
            <a:ext cx="3105150" cy="15430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5412" t="4363" r="1728" b="5445"/>
          <a:stretch/>
        </p:blipFill>
        <p:spPr>
          <a:xfrm>
            <a:off x="955963" y="1517787"/>
            <a:ext cx="2978728" cy="1856509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38" y="4139319"/>
            <a:ext cx="1366866" cy="2112429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6450823" y="5532237"/>
            <a:ext cx="2653787" cy="1131820"/>
            <a:chOff x="6388797" y="816534"/>
            <a:chExt cx="2653787" cy="1131820"/>
          </a:xfrm>
        </p:grpSpPr>
        <p:sp>
          <p:nvSpPr>
            <p:cNvPr id="39" name="Pentágono 38"/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719456" y="84035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tem ângulos retos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150052" y="5480032"/>
            <a:ext cx="2617663" cy="1081051"/>
            <a:chOff x="6388797" y="816534"/>
            <a:chExt cx="2617663" cy="1081051"/>
          </a:xfrm>
        </p:grpSpPr>
        <p:sp>
          <p:nvSpPr>
            <p:cNvPr id="46" name="Pentágono 45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388797" y="948363"/>
              <a:ext cx="23231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é trapézio</a:t>
              </a:r>
            </a:p>
          </p:txBody>
        </p:sp>
      </p:grpSp>
      <p:grpSp>
        <p:nvGrpSpPr>
          <p:cNvPr id="41" name="Grupo 37">
            <a:extLst>
              <a:ext uri="{FF2B5EF4-FFF2-40B4-BE49-F238E27FC236}">
                <a16:creationId xmlns:a16="http://schemas.microsoft.com/office/drawing/2014/main" id="{036989B7-407F-46E3-A1C1-0118D5ACC765}"/>
              </a:ext>
            </a:extLst>
          </p:cNvPr>
          <p:cNvGrpSpPr/>
          <p:nvPr/>
        </p:nvGrpSpPr>
        <p:grpSpPr>
          <a:xfrm>
            <a:off x="5901004" y="971370"/>
            <a:ext cx="3203607" cy="1131820"/>
            <a:chOff x="6388797" y="816534"/>
            <a:chExt cx="2653787" cy="1131820"/>
          </a:xfrm>
        </p:grpSpPr>
        <p:sp>
          <p:nvSpPr>
            <p:cNvPr id="42" name="Pentágono 38">
              <a:extLst>
                <a:ext uri="{FF2B5EF4-FFF2-40B4-BE49-F238E27FC236}">
                  <a16:creationId xmlns:a16="http://schemas.microsoft.com/office/drawing/2014/main" id="{253F2723-0E0D-4127-A0D5-300FDD9870C4}"/>
                </a:ext>
              </a:extLst>
            </p:cNvPr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94F90EF-B89D-428B-ABA7-FAE9D5B0C654}"/>
                </a:ext>
              </a:extLst>
            </p:cNvPr>
            <p:cNvSpPr txBox="1"/>
            <p:nvPr/>
          </p:nvSpPr>
          <p:spPr>
            <a:xfrm>
              <a:off x="6719456" y="84035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tem as diagonais perpendiculares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9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35" y="4599838"/>
            <a:ext cx="2480093" cy="11588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35935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38" name="Paralelogramo 37"/>
          <p:cNvSpPr/>
          <p:nvPr/>
        </p:nvSpPr>
        <p:spPr>
          <a:xfrm>
            <a:off x="946460" y="1942236"/>
            <a:ext cx="2791245" cy="949168"/>
          </a:xfrm>
          <a:prstGeom prst="parallelogram">
            <a:avLst>
              <a:gd name="adj" fmla="val 5264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30" y="1852942"/>
            <a:ext cx="2801297" cy="145242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pic>
        <p:nvPicPr>
          <p:cNvPr id="27" name="Imagem 26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3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35" y="4599838"/>
            <a:ext cx="2480093" cy="11588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38" name="Paralelogramo 37"/>
          <p:cNvSpPr/>
          <p:nvPr/>
        </p:nvSpPr>
        <p:spPr>
          <a:xfrm>
            <a:off x="946460" y="1942236"/>
            <a:ext cx="2791245" cy="949168"/>
          </a:xfrm>
          <a:prstGeom prst="parallelogram">
            <a:avLst>
              <a:gd name="adj" fmla="val 5264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30" y="1852942"/>
            <a:ext cx="2801297" cy="145242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6450823" y="5532237"/>
            <a:ext cx="2653787" cy="1131820"/>
            <a:chOff x="6388797" y="816534"/>
            <a:chExt cx="2653787" cy="1131820"/>
          </a:xfrm>
        </p:grpSpPr>
        <p:sp>
          <p:nvSpPr>
            <p:cNvPr id="3" name="Pentágono 2"/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6719456" y="84035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tem todos os </a:t>
              </a:r>
              <a:r>
                <a:rPr lang="pt-PT" sz="2200"/>
                <a:t>lados iguais</a:t>
              </a:r>
              <a:endParaRPr lang="pt-PT" sz="22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388798" y="949668"/>
            <a:ext cx="2618256" cy="1107996"/>
            <a:chOff x="6388797" y="797268"/>
            <a:chExt cx="2618256" cy="1107996"/>
          </a:xfrm>
        </p:grpSpPr>
        <p:sp>
          <p:nvSpPr>
            <p:cNvPr id="42" name="Pentágono 41"/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683925" y="79726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é um paralelogramo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21492" y="922227"/>
            <a:ext cx="2618256" cy="1133257"/>
            <a:chOff x="6388204" y="816534"/>
            <a:chExt cx="2618256" cy="1133257"/>
          </a:xfrm>
        </p:grpSpPr>
        <p:sp>
          <p:nvSpPr>
            <p:cNvPr id="46" name="Pentágono 45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388204" y="841795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tem ângulos retos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15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202</Words>
  <Application>Microsoft Office PowerPoint</Application>
  <PresentationFormat>Apresentação no Ecrã (4:3)</PresentationFormat>
  <Paragraphs>39</Paragraphs>
  <Slides>5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Modern Love Grunge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MA. Faria</dc:creator>
  <cp:lastModifiedBy>Carla ACAS. Pacheco</cp:lastModifiedBy>
  <cp:revision>10</cp:revision>
  <dcterms:created xsi:type="dcterms:W3CDTF">2019-11-29T10:34:30Z</dcterms:created>
  <dcterms:modified xsi:type="dcterms:W3CDTF">2020-07-24T11:43:21Z</dcterms:modified>
</cp:coreProperties>
</file>