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1" r:id="rId2"/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B050"/>
    <a:srgbClr val="CCFF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" userId="0f8f2010-9b8a-4c44-9ce3-0226a65a7249" providerId="ADAL" clId="{796B40DA-ADBF-4AD0-B3E1-8C8CF323210B}"/>
    <pc:docChg chg="undo modSld">
      <pc:chgData name="Paulo" userId="0f8f2010-9b8a-4c44-9ce3-0226a65a7249" providerId="ADAL" clId="{796B40DA-ADBF-4AD0-B3E1-8C8CF323210B}" dt="2020-11-19T12:27:11.609" v="11" actId="20577"/>
      <pc:docMkLst>
        <pc:docMk/>
      </pc:docMkLst>
      <pc:sldChg chg="modSp">
        <pc:chgData name="Paulo" userId="0f8f2010-9b8a-4c44-9ce3-0226a65a7249" providerId="ADAL" clId="{796B40DA-ADBF-4AD0-B3E1-8C8CF323210B}" dt="2020-11-19T12:27:11.609" v="11" actId="20577"/>
        <pc:sldMkLst>
          <pc:docMk/>
          <pc:sldMk cId="334115128" sldId="257"/>
        </pc:sldMkLst>
        <pc:spChg chg="mod">
          <ac:chgData name="Paulo" userId="0f8f2010-9b8a-4c44-9ce3-0226a65a7249" providerId="ADAL" clId="{796B40DA-ADBF-4AD0-B3E1-8C8CF323210B}" dt="2020-11-19T12:27:11.609" v="11" actId="20577"/>
          <ac:spMkLst>
            <pc:docMk/>
            <pc:sldMk cId="334115128" sldId="257"/>
            <ac:spMk id="4" creationId="{00000000-0000-0000-0000-000000000000}"/>
          </ac:spMkLst>
        </pc:spChg>
        <pc:spChg chg="mod">
          <ac:chgData name="Paulo" userId="0f8f2010-9b8a-4c44-9ce3-0226a65a7249" providerId="ADAL" clId="{796B40DA-ADBF-4AD0-B3E1-8C8CF323210B}" dt="2020-11-19T12:27:09.062" v="10" actId="20577"/>
          <ac:spMkLst>
            <pc:docMk/>
            <pc:sldMk cId="334115128" sldId="257"/>
            <ac:spMk id="43" creationId="{00000000-0000-0000-0000-000000000000}"/>
          </ac:spMkLst>
        </pc:spChg>
        <pc:spChg chg="mod">
          <ac:chgData name="Paulo" userId="0f8f2010-9b8a-4c44-9ce3-0226a65a7249" providerId="ADAL" clId="{796B40DA-ADBF-4AD0-B3E1-8C8CF323210B}" dt="2020-11-19T12:27:06.313" v="9" actId="20577"/>
          <ac:spMkLst>
            <pc:docMk/>
            <pc:sldMk cId="334115128" sldId="257"/>
            <ac:spMk id="47" creationId="{00000000-0000-0000-0000-000000000000}"/>
          </ac:spMkLst>
        </pc:spChg>
      </pc:sldChg>
      <pc:sldChg chg="modSp">
        <pc:chgData name="Paulo" userId="0f8f2010-9b8a-4c44-9ce3-0226a65a7249" providerId="ADAL" clId="{796B40DA-ADBF-4AD0-B3E1-8C8CF323210B}" dt="2020-11-19T12:26:56.956" v="8" actId="20577"/>
        <pc:sldMkLst>
          <pc:docMk/>
          <pc:sldMk cId="2541923491" sldId="259"/>
        </pc:sldMkLst>
        <pc:spChg chg="mod">
          <ac:chgData name="Paulo" userId="0f8f2010-9b8a-4c44-9ce3-0226a65a7249" providerId="ADAL" clId="{796B40DA-ADBF-4AD0-B3E1-8C8CF323210B}" dt="2020-11-19T12:26:56.956" v="8" actId="20577"/>
          <ac:spMkLst>
            <pc:docMk/>
            <pc:sldMk cId="2541923491" sldId="259"/>
            <ac:spMk id="40" creationId="{00000000-0000-0000-0000-000000000000}"/>
          </ac:spMkLst>
        </pc:spChg>
        <pc:spChg chg="mod">
          <ac:chgData name="Paulo" userId="0f8f2010-9b8a-4c44-9ce3-0226a65a7249" providerId="ADAL" clId="{796B40DA-ADBF-4AD0-B3E1-8C8CF323210B}" dt="2020-11-19T12:26:30.399" v="3" actId="20577"/>
          <ac:spMkLst>
            <pc:docMk/>
            <pc:sldMk cId="2541923491" sldId="259"/>
            <ac:spMk id="43" creationId="{194F90EF-B89D-428B-ABA7-FAE9D5B0C654}"/>
          </ac:spMkLst>
        </pc:spChg>
        <pc:spChg chg="mod">
          <ac:chgData name="Paulo" userId="0f8f2010-9b8a-4c44-9ce3-0226a65a7249" providerId="ADAL" clId="{796B40DA-ADBF-4AD0-B3E1-8C8CF323210B}" dt="2020-11-19T12:26:48.068" v="7" actId="1076"/>
          <ac:spMkLst>
            <pc:docMk/>
            <pc:sldMk cId="2541923491" sldId="259"/>
            <ac:spMk id="47" creationId="{00000000-0000-0000-0000-000000000000}"/>
          </ac:spMkLst>
        </pc:spChg>
      </pc:sldChg>
      <pc:sldChg chg="modSp">
        <pc:chgData name="Paulo" userId="0f8f2010-9b8a-4c44-9ce3-0226a65a7249" providerId="ADAL" clId="{796B40DA-ADBF-4AD0-B3E1-8C8CF323210B}" dt="2020-11-19T12:24:59.764" v="2" actId="20577"/>
        <pc:sldMkLst>
          <pc:docMk/>
          <pc:sldMk cId="2548223615" sldId="261"/>
        </pc:sldMkLst>
        <pc:spChg chg="mod">
          <ac:chgData name="Paulo" userId="0f8f2010-9b8a-4c44-9ce3-0226a65a7249" providerId="ADAL" clId="{796B40DA-ADBF-4AD0-B3E1-8C8CF323210B}" dt="2020-11-19T12:24:59.764" v="2" actId="20577"/>
          <ac:spMkLst>
            <pc:docMk/>
            <pc:sldMk cId="2548223615" sldId="261"/>
            <ac:spMk id="11" creationId="{5676B1C5-089A-407F-8094-8053DB0B7F21}"/>
          </ac:spMkLst>
        </pc:spChg>
        <pc:spChg chg="mod">
          <ac:chgData name="Paulo" userId="0f8f2010-9b8a-4c44-9ce3-0226a65a7249" providerId="ADAL" clId="{796B40DA-ADBF-4AD0-B3E1-8C8CF323210B}" dt="2020-11-19T12:24:43.940" v="0" actId="20577"/>
          <ac:spMkLst>
            <pc:docMk/>
            <pc:sldMk cId="2548223615" sldId="261"/>
            <ac:spMk id="14" creationId="{FB57F12E-AC51-4A93-A88F-ADC93D1EAA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7659-4C4B-43E1-9828-016820E0CDA8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9C86-BB4A-4A12-8337-373FBE7D34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1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86-BB4A-4A12-8337-373FBE7D34A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33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99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7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7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9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3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9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0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7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5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FFDEDE-AD95-4E8D-9DFD-2F462D7EAF39}"/>
              </a:ext>
            </a:extLst>
          </p:cNvPr>
          <p:cNvSpPr/>
          <p:nvPr/>
        </p:nvSpPr>
        <p:spPr>
          <a:xfrm>
            <a:off x="438916" y="1270146"/>
            <a:ext cx="8216647" cy="529932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F7ED97-EF2B-481E-8D9E-E474484DD7AE}"/>
              </a:ext>
            </a:extLst>
          </p:cNvPr>
          <p:cNvSpPr txBox="1"/>
          <p:nvPr/>
        </p:nvSpPr>
        <p:spPr>
          <a:xfrm>
            <a:off x="556591" y="1270146"/>
            <a:ext cx="7951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>
                <a:solidFill>
                  <a:srgbClr val="002060"/>
                </a:solidFill>
              </a:rPr>
              <a:t>Orientações para o professor</a:t>
            </a:r>
          </a:p>
          <a:p>
            <a:r>
              <a:rPr lang="pt-PT" sz="2400"/>
              <a:t>Para a implementação da atividade, poderá optar por:</a:t>
            </a:r>
          </a:p>
          <a:p>
            <a:pPr algn="just"/>
            <a:endParaRPr lang="pt-PT" sz="20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A1B151-6BE6-44D4-A62C-D95B0CB3909C}"/>
              </a:ext>
            </a:extLst>
          </p:cNvPr>
          <p:cNvSpPr/>
          <p:nvPr/>
        </p:nvSpPr>
        <p:spPr>
          <a:xfrm>
            <a:off x="1327164" y="5252474"/>
            <a:ext cx="7176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alguma característica que apareça apenas numa das opções?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mais de um intruso? 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opções podem constituir um intruso? Porquê?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estratégia utilizaste para a escolha da opção?</a:t>
            </a:r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46C3AAB-AE24-4638-8D93-6E855F3357B3}"/>
              </a:ext>
            </a:extLst>
          </p:cNvPr>
          <p:cNvGrpSpPr/>
          <p:nvPr/>
        </p:nvGrpSpPr>
        <p:grpSpPr>
          <a:xfrm>
            <a:off x="4655016" y="2211765"/>
            <a:ext cx="3887035" cy="1360912"/>
            <a:chOff x="3486744" y="410"/>
            <a:chExt cx="2193727" cy="1316235"/>
          </a:xfr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02BFC5B-2C56-4479-B28D-4AE4550161F8}"/>
                </a:ext>
              </a:extLst>
            </p:cNvPr>
            <p:cNvSpPr/>
            <p:nvPr/>
          </p:nvSpPr>
          <p:spPr>
            <a:xfrm>
              <a:off x="3486745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: Cantos Arredondados 4">
              <a:extLst>
                <a:ext uri="{FF2B5EF4-FFF2-40B4-BE49-F238E27FC236}">
                  <a16:creationId xmlns:a16="http://schemas.microsoft.com/office/drawing/2014/main" id="{5676B1C5-089A-407F-8094-8053DB0B7F21}"/>
                </a:ext>
              </a:extLst>
            </p:cNvPr>
            <p:cNvSpPr txBox="1"/>
            <p:nvPr/>
          </p:nvSpPr>
          <p:spPr>
            <a:xfrm>
              <a:off x="3486744" y="38960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>
                  <a:solidFill>
                    <a:schemeClr val="tx1"/>
                  </a:solidFill>
                </a:rPr>
                <a:t>Projetar os </a:t>
              </a:r>
              <a:r>
                <a:rPr lang="pt-PT" sz="2000" i="1" kern="1200" dirty="0">
                  <a:solidFill>
                    <a:schemeClr val="tx1"/>
                  </a:solidFill>
                </a:rPr>
                <a:t>slides,</a:t>
              </a:r>
              <a:r>
                <a:rPr lang="pt-PT" sz="2000" kern="1200" dirty="0">
                  <a:solidFill>
                    <a:schemeClr val="tx1"/>
                  </a:solidFill>
                </a:rPr>
                <a:t> um a um, para reflexão individual.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8F192F7-2FD5-49C1-BA8C-4E9F51DAB8EE}"/>
              </a:ext>
            </a:extLst>
          </p:cNvPr>
          <p:cNvGrpSpPr/>
          <p:nvPr/>
        </p:nvGrpSpPr>
        <p:grpSpPr>
          <a:xfrm>
            <a:off x="488437" y="2199266"/>
            <a:ext cx="3887035" cy="1360912"/>
            <a:chOff x="415528" y="410"/>
            <a:chExt cx="2193726" cy="1316235"/>
          </a:xfr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DC5CAF2-C1AA-45BC-9A96-52319CB44A1B}"/>
                </a:ext>
              </a:extLst>
            </p:cNvPr>
            <p:cNvSpPr/>
            <p:nvPr/>
          </p:nvSpPr>
          <p:spPr>
            <a:xfrm>
              <a:off x="415528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4">
              <a:extLst>
                <a:ext uri="{FF2B5EF4-FFF2-40B4-BE49-F238E27FC236}">
                  <a16:creationId xmlns:a16="http://schemas.microsoft.com/office/drawing/2014/main" id="{FB57F12E-AC51-4A93-A88F-ADC93D1EAAB5}"/>
                </a:ext>
              </a:extLst>
            </p:cNvPr>
            <p:cNvSpPr txBox="1"/>
            <p:nvPr/>
          </p:nvSpPr>
          <p:spPr>
            <a:xfrm>
              <a:off x="454079" y="38961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950" kern="1200" dirty="0">
                  <a:solidFill>
                    <a:schemeClr val="tx1"/>
                  </a:solidFill>
                </a:rPr>
                <a:t>Distribuir cartões com os desafios para que os alunos, individualmente ou em grupo, descubram o(s) intruso(s) em cada um.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CA03176-67B9-4058-8198-8E3B472C9121}"/>
              </a:ext>
            </a:extLst>
          </p:cNvPr>
          <p:cNvGrpSpPr/>
          <p:nvPr/>
        </p:nvGrpSpPr>
        <p:grpSpPr>
          <a:xfrm>
            <a:off x="1221040" y="3799700"/>
            <a:ext cx="6867951" cy="1095670"/>
            <a:chOff x="1936416" y="2138288"/>
            <a:chExt cx="2193726" cy="131623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95C2D50-35B4-43AC-AF1B-A754FFAC1A15}"/>
                </a:ext>
              </a:extLst>
            </p:cNvPr>
            <p:cNvSpPr/>
            <p:nvPr/>
          </p:nvSpPr>
          <p:spPr>
            <a:xfrm>
              <a:off x="1936416" y="2138288"/>
              <a:ext cx="2193726" cy="1316235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tângulo: Cantos Arredondados 4">
              <a:extLst>
                <a:ext uri="{FF2B5EF4-FFF2-40B4-BE49-F238E27FC236}">
                  <a16:creationId xmlns:a16="http://schemas.microsoft.com/office/drawing/2014/main" id="{1FAF7D23-FF34-49AC-8D93-728D619D9EBA}"/>
                </a:ext>
              </a:extLst>
            </p:cNvPr>
            <p:cNvSpPr txBox="1"/>
            <p:nvPr/>
          </p:nvSpPr>
          <p:spPr>
            <a:xfrm>
              <a:off x="1974967" y="2176839"/>
              <a:ext cx="2116624" cy="12391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>
                  <a:solidFill>
                    <a:schemeClr val="tx1"/>
                  </a:solidFill>
                </a:rPr>
                <a:t>Promover a discussão, em grande grupo, sobre as respostas a cada desafio, tendo em atenção que </a:t>
              </a:r>
              <a:r>
                <a:rPr lang="pt-PT" sz="2000" dirty="0">
                  <a:solidFill>
                    <a:schemeClr val="tx1"/>
                  </a:solidFill>
                </a:rPr>
                <a:t>é o argumento apresentado que confere validade à opção selecionada. </a:t>
              </a:r>
              <a:endParaRPr lang="pt-PT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CB42A8-6BBF-4849-9998-967E8F5B5870}"/>
              </a:ext>
            </a:extLst>
          </p:cNvPr>
          <p:cNvSpPr txBox="1"/>
          <p:nvPr/>
        </p:nvSpPr>
        <p:spPr>
          <a:xfrm rot="20779419">
            <a:off x="4228497" y="2478120"/>
            <a:ext cx="64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>
                <a:solidFill>
                  <a:srgbClr val="002060"/>
                </a:solidFill>
                <a:latin typeface="Modern Love Grunge" panose="04070805081005020601" pitchFamily="82" charset="0"/>
              </a:rPr>
              <a:t>ou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F57D2D-AE07-4E7E-8A0C-2E020B763015}"/>
              </a:ext>
            </a:extLst>
          </p:cNvPr>
          <p:cNvSpPr/>
          <p:nvPr/>
        </p:nvSpPr>
        <p:spPr>
          <a:xfrm>
            <a:off x="1677470" y="4940539"/>
            <a:ext cx="243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/>
              <a:t>Colocar questões como: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8F4C87F-B81F-4A7E-8239-ACDD902A127C}"/>
              </a:ext>
            </a:extLst>
          </p:cNvPr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12AE52-9615-416B-B114-0842572828E1}"/>
              </a:ext>
            </a:extLst>
          </p:cNvPr>
          <p:cNvGrpSpPr/>
          <p:nvPr/>
        </p:nvGrpSpPr>
        <p:grpSpPr>
          <a:xfrm>
            <a:off x="4153994" y="3591523"/>
            <a:ext cx="654260" cy="293277"/>
            <a:chOff x="2761259" y="1482715"/>
            <a:chExt cx="544044" cy="537920"/>
          </a:xfrm>
          <a:solidFill>
            <a:srgbClr val="FFC000"/>
          </a:solidFill>
        </p:grpSpPr>
        <p:sp>
          <p:nvSpPr>
            <p:cNvPr id="26" name="Seta: para a Direita 18">
              <a:extLst>
                <a:ext uri="{FF2B5EF4-FFF2-40B4-BE49-F238E27FC236}">
                  <a16:creationId xmlns:a16="http://schemas.microsoft.com/office/drawing/2014/main" id="{E390217F-B25D-4CA4-8565-FFEDDA29F06E}"/>
                </a:ext>
              </a:extLst>
            </p:cNvPr>
            <p:cNvSpPr/>
            <p:nvPr/>
          </p:nvSpPr>
          <p:spPr>
            <a:xfrm rot="5400000">
              <a:off x="2764321" y="1479653"/>
              <a:ext cx="537920" cy="54404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Seta: para a Direita 4">
              <a:extLst>
                <a:ext uri="{FF2B5EF4-FFF2-40B4-BE49-F238E27FC236}">
                  <a16:creationId xmlns:a16="http://schemas.microsoft.com/office/drawing/2014/main" id="{7AA7B18D-286E-4758-8305-9A67D48BA46A}"/>
                </a:ext>
              </a:extLst>
            </p:cNvPr>
            <p:cNvSpPr txBox="1"/>
            <p:nvPr/>
          </p:nvSpPr>
          <p:spPr>
            <a:xfrm>
              <a:off x="2870068" y="1482715"/>
              <a:ext cx="326426" cy="376544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200" kern="12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2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784320-0B5E-4397-B432-1A74F7E4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91" y="1635503"/>
            <a:ext cx="3255998" cy="150202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412" t="4363" r="1728" b="5445"/>
          <a:stretch/>
        </p:blipFill>
        <p:spPr>
          <a:xfrm>
            <a:off x="955963" y="1517787"/>
            <a:ext cx="2978728" cy="185650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8" y="4139319"/>
            <a:ext cx="1366866" cy="2112429"/>
          </a:xfrm>
          <a:prstGeom prst="rect">
            <a:avLst/>
          </a:prstGeom>
        </p:spPr>
      </p:pic>
      <p:pic>
        <p:nvPicPr>
          <p:cNvPr id="27" name="Imagem 26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>
            <a:extLst>
              <a:ext uri="{FF2B5EF4-FFF2-40B4-BE49-F238E27FC236}">
                <a16:creationId xmlns:a16="http://schemas.microsoft.com/office/drawing/2014/main" id="{CB74A925-379A-403A-AAF9-CF5CAD53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91" y="1657402"/>
            <a:ext cx="3255998" cy="150202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412" t="4363" r="1728" b="5445"/>
          <a:stretch/>
        </p:blipFill>
        <p:spPr>
          <a:xfrm>
            <a:off x="955963" y="1517787"/>
            <a:ext cx="2978728" cy="1856509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8" y="4139319"/>
            <a:ext cx="1366866" cy="2112429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6450823" y="5532237"/>
            <a:ext cx="2653787" cy="1131820"/>
            <a:chOff x="6388797" y="816534"/>
            <a:chExt cx="2653787" cy="1131820"/>
          </a:xfrm>
        </p:grpSpPr>
        <p:sp>
          <p:nvSpPr>
            <p:cNvPr id="39" name="Pentágono 38"/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tem ângulos retos.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150052" y="5480032"/>
            <a:ext cx="2617663" cy="1144746"/>
            <a:chOff x="6388797" y="816534"/>
            <a:chExt cx="2617663" cy="1144746"/>
          </a:xfrm>
        </p:grpSpPr>
        <p:sp>
          <p:nvSpPr>
            <p:cNvPr id="46" name="Pentágono 45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88797" y="853284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é trapézio.</a:t>
              </a:r>
            </a:p>
          </p:txBody>
        </p:sp>
      </p:grpSp>
      <p:grpSp>
        <p:nvGrpSpPr>
          <p:cNvPr id="41" name="Grupo 37">
            <a:extLst>
              <a:ext uri="{FF2B5EF4-FFF2-40B4-BE49-F238E27FC236}">
                <a16:creationId xmlns:a16="http://schemas.microsoft.com/office/drawing/2014/main" id="{036989B7-407F-46E3-A1C1-0118D5ACC765}"/>
              </a:ext>
            </a:extLst>
          </p:cNvPr>
          <p:cNvGrpSpPr/>
          <p:nvPr/>
        </p:nvGrpSpPr>
        <p:grpSpPr>
          <a:xfrm>
            <a:off x="5901004" y="971370"/>
            <a:ext cx="3203607" cy="1131820"/>
            <a:chOff x="6388797" y="816534"/>
            <a:chExt cx="2653787" cy="1131820"/>
          </a:xfrm>
        </p:grpSpPr>
        <p:sp>
          <p:nvSpPr>
            <p:cNvPr id="42" name="Pentágono 38">
              <a:extLst>
                <a:ext uri="{FF2B5EF4-FFF2-40B4-BE49-F238E27FC236}">
                  <a16:creationId xmlns:a16="http://schemas.microsoft.com/office/drawing/2014/main" id="{253F2723-0E0D-4127-A0D5-300FDD9870C4}"/>
                </a:ext>
              </a:extLst>
            </p:cNvPr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94F90EF-B89D-428B-ABA7-FAE9D5B0C654}"/>
                </a:ext>
              </a:extLst>
            </p:cNvPr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tem as diagonais perpendiculares.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9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035" y="4599838"/>
            <a:ext cx="2480093" cy="1158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830" y="1852942"/>
            <a:ext cx="2801297" cy="145242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27" name="Imagem 26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555943F-C911-4B50-8278-5850CB27BB0E}"/>
              </a:ext>
            </a:extLst>
          </p:cNvPr>
          <p:cNvGrpSpPr/>
          <p:nvPr/>
        </p:nvGrpSpPr>
        <p:grpSpPr>
          <a:xfrm>
            <a:off x="946460" y="1848387"/>
            <a:ext cx="2791245" cy="1127295"/>
            <a:chOff x="946460" y="1848387"/>
            <a:chExt cx="2791245" cy="1127295"/>
          </a:xfrm>
        </p:grpSpPr>
        <p:sp>
          <p:nvSpPr>
            <p:cNvPr id="38" name="Paralelogramo 37"/>
            <p:cNvSpPr/>
            <p:nvPr/>
          </p:nvSpPr>
          <p:spPr>
            <a:xfrm>
              <a:off x="946460" y="1942236"/>
              <a:ext cx="2791245" cy="949168"/>
            </a:xfrm>
            <a:prstGeom prst="parallelogram">
              <a:avLst>
                <a:gd name="adj" fmla="val 52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39" name="Conexão reta 38">
              <a:extLst>
                <a:ext uri="{FF2B5EF4-FFF2-40B4-BE49-F238E27FC236}">
                  <a16:creationId xmlns:a16="http://schemas.microsoft.com/office/drawing/2014/main" id="{ED36CDD9-68C8-45FD-8F2D-AF8022B60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356" y="1852942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77DF3C2B-41A8-49C4-B0BC-73017191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948" y="1848387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5562CBEF-F947-4FE4-90B6-7E1E335FD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394" y="2816236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38840E05-323F-45B1-8E14-60770F9978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7986" y="2811681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62F5BBBD-D948-404C-9123-54824D58E97B}"/>
                </a:ext>
              </a:extLst>
            </p:cNvPr>
            <p:cNvCxnSpPr/>
            <p:nvPr/>
          </p:nvCxnSpPr>
          <p:spPr>
            <a:xfrm>
              <a:off x="1102913" y="2372401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0360A9B6-A563-4AFE-9FEF-292127459EF9}"/>
                </a:ext>
              </a:extLst>
            </p:cNvPr>
            <p:cNvCxnSpPr/>
            <p:nvPr/>
          </p:nvCxnSpPr>
          <p:spPr>
            <a:xfrm>
              <a:off x="3379388" y="2373077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83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A5E9CFC-868F-44B6-84F2-9716001DE9F8}"/>
              </a:ext>
            </a:extLst>
          </p:cNvPr>
          <p:cNvGrpSpPr/>
          <p:nvPr/>
        </p:nvGrpSpPr>
        <p:grpSpPr>
          <a:xfrm>
            <a:off x="946460" y="1848387"/>
            <a:ext cx="2791245" cy="1127295"/>
            <a:chOff x="946460" y="1848387"/>
            <a:chExt cx="2791245" cy="1127295"/>
          </a:xfrm>
        </p:grpSpPr>
        <p:sp>
          <p:nvSpPr>
            <p:cNvPr id="38" name="Paralelogramo 37"/>
            <p:cNvSpPr/>
            <p:nvPr/>
          </p:nvSpPr>
          <p:spPr>
            <a:xfrm>
              <a:off x="946460" y="1942236"/>
              <a:ext cx="2791245" cy="949168"/>
            </a:xfrm>
            <a:prstGeom prst="parallelogram">
              <a:avLst>
                <a:gd name="adj" fmla="val 52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" name="Conexão reta 7">
              <a:extLst>
                <a:ext uri="{FF2B5EF4-FFF2-40B4-BE49-F238E27FC236}">
                  <a16:creationId xmlns:a16="http://schemas.microsoft.com/office/drawing/2014/main" id="{96B41C72-E574-4EB1-9B7D-4F6F5431A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356" y="1852942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0577C81E-17A7-4CC8-9151-BBE8F6BDB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948" y="1848387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ACE86A2F-5DD1-4663-82D3-F1D78424C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394" y="2816236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5ADD1727-C499-406E-B1E6-CA45A59DA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7986" y="2811681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xão reta 13">
              <a:extLst>
                <a:ext uri="{FF2B5EF4-FFF2-40B4-BE49-F238E27FC236}">
                  <a16:creationId xmlns:a16="http://schemas.microsoft.com/office/drawing/2014/main" id="{64DF8A1F-989C-4439-8677-AB58A4AC6172}"/>
                </a:ext>
              </a:extLst>
            </p:cNvPr>
            <p:cNvCxnSpPr/>
            <p:nvPr/>
          </p:nvCxnSpPr>
          <p:spPr>
            <a:xfrm>
              <a:off x="1102913" y="2372401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573A07F9-BF32-48C4-866D-1F9968CD4F52}"/>
                </a:ext>
              </a:extLst>
            </p:cNvPr>
            <p:cNvCxnSpPr/>
            <p:nvPr/>
          </p:nvCxnSpPr>
          <p:spPr>
            <a:xfrm>
              <a:off x="3379388" y="2373077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035" y="4599838"/>
            <a:ext cx="2480093" cy="1158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830" y="1852942"/>
            <a:ext cx="2801297" cy="145242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450823" y="5532237"/>
            <a:ext cx="2653787" cy="1131820"/>
            <a:chOff x="6388797" y="816534"/>
            <a:chExt cx="2653787" cy="1131820"/>
          </a:xfrm>
        </p:grpSpPr>
        <p:sp>
          <p:nvSpPr>
            <p:cNvPr id="3" name="Pentágono 2"/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tem todos os lados iguais.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304253" y="985764"/>
            <a:ext cx="2702800" cy="1107996"/>
            <a:chOff x="6304252" y="797268"/>
            <a:chExt cx="2702800" cy="1107996"/>
          </a:xfrm>
        </p:grpSpPr>
        <p:sp>
          <p:nvSpPr>
            <p:cNvPr id="42" name="Pentágono 41"/>
            <p:cNvSpPr/>
            <p:nvPr/>
          </p:nvSpPr>
          <p:spPr>
            <a:xfrm rot="10800000">
              <a:off x="6304252" y="816533"/>
              <a:ext cx="2702207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684133" y="797268"/>
              <a:ext cx="23229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é um paralelogramo.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21492" y="958323"/>
            <a:ext cx="2618256" cy="1133257"/>
            <a:chOff x="6388204" y="816534"/>
            <a:chExt cx="2618256" cy="1133257"/>
          </a:xfrm>
        </p:grpSpPr>
        <p:sp>
          <p:nvSpPr>
            <p:cNvPr id="46" name="Pentágono 45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88204" y="841795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tem ângulos retos.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15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212</Words>
  <Application>Microsoft Office PowerPoint</Application>
  <PresentationFormat>Apresentação no Ecrã (4:3)</PresentationFormat>
  <Paragraphs>40</Paragraphs>
  <Slides>5</Slides>
  <Notes>1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Modern Love Grunge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MA. Faria</dc:creator>
  <cp:lastModifiedBy>Paulo Valadão</cp:lastModifiedBy>
  <cp:revision>15</cp:revision>
  <dcterms:created xsi:type="dcterms:W3CDTF">2019-11-29T10:34:30Z</dcterms:created>
  <dcterms:modified xsi:type="dcterms:W3CDTF">2020-11-19T12:27:19Z</dcterms:modified>
</cp:coreProperties>
</file>