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2"/>
    <p:restoredTop sz="94618"/>
  </p:normalViewPr>
  <p:slideViewPr>
    <p:cSldViewPr snapToGrid="0" snapToObjects="1">
      <p:cViewPr varScale="1">
        <p:scale>
          <a:sx n="63" d="100"/>
          <a:sy n="63" d="100"/>
        </p:scale>
        <p:origin x="20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58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999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63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5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935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48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51B81-91AB-1F42-8491-E1ACD42A0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520" y="1884552"/>
            <a:ext cx="9966960" cy="3035808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Vamos desenhar! 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80B8777E-B417-854F-9DA7-BB362CF0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Educadora de infância </a:t>
            </a:r>
            <a:r>
              <a:rPr lang="pt-PT" dirty="0" err="1">
                <a:solidFill>
                  <a:schemeClr val="tx1"/>
                </a:solidFill>
              </a:rPr>
              <a:t>rita</a:t>
            </a:r>
            <a:r>
              <a:rPr lang="pt-PT" dirty="0">
                <a:solidFill>
                  <a:schemeClr val="tx1"/>
                </a:solidFill>
              </a:rPr>
              <a:t> bonança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60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505712-A6D4-4B4A-8B15-362FE5CCB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4" y="627017"/>
            <a:ext cx="9411393" cy="5669280"/>
          </a:xfrm>
        </p:spPr>
      </p:pic>
    </p:spTree>
    <p:extLst>
      <p:ext uri="{BB962C8B-B14F-4D97-AF65-F5344CB8AC3E}">
        <p14:creationId xmlns:p14="http://schemas.microsoft.com/office/powerpoint/2010/main" val="224763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B1E262B-1BAA-7744-AFD6-D4024106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339634"/>
            <a:ext cx="9196251" cy="5413466"/>
          </a:xfrm>
        </p:spPr>
      </p:pic>
    </p:spTree>
    <p:extLst>
      <p:ext uri="{BB962C8B-B14F-4D97-AF65-F5344CB8AC3E}">
        <p14:creationId xmlns:p14="http://schemas.microsoft.com/office/powerpoint/2010/main" val="48439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CD757F-D6D9-4949-B2FC-37E11E32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313509"/>
            <a:ext cx="9222377" cy="6217920"/>
          </a:xfrm>
        </p:spPr>
      </p:pic>
    </p:spTree>
    <p:extLst>
      <p:ext uri="{BB962C8B-B14F-4D97-AF65-F5344CB8AC3E}">
        <p14:creationId xmlns:p14="http://schemas.microsoft.com/office/powerpoint/2010/main" val="154777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91D5324-9458-7B42-BEF9-746522DD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2" y="0"/>
            <a:ext cx="9431383" cy="6858000"/>
          </a:xfrm>
        </p:spPr>
      </p:pic>
    </p:spTree>
    <p:extLst>
      <p:ext uri="{BB962C8B-B14F-4D97-AF65-F5344CB8AC3E}">
        <p14:creationId xmlns:p14="http://schemas.microsoft.com/office/powerpoint/2010/main" val="90133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5685662-E0EE-444A-AC10-A703BE49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418011"/>
            <a:ext cx="8386354" cy="6061166"/>
          </a:xfrm>
        </p:spPr>
      </p:pic>
    </p:spTree>
    <p:extLst>
      <p:ext uri="{BB962C8B-B14F-4D97-AF65-F5344CB8AC3E}">
        <p14:creationId xmlns:p14="http://schemas.microsoft.com/office/powerpoint/2010/main" val="103690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3B6AD2-8012-7340-96EB-3168BFD7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0" y="574766"/>
            <a:ext cx="8334103" cy="5799908"/>
          </a:xfrm>
        </p:spPr>
      </p:pic>
    </p:spTree>
    <p:extLst>
      <p:ext uri="{BB962C8B-B14F-4D97-AF65-F5344CB8AC3E}">
        <p14:creationId xmlns:p14="http://schemas.microsoft.com/office/powerpoint/2010/main" val="30122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D62434D-C9E6-BA47-86FE-B60B6A77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82879"/>
            <a:ext cx="9091748" cy="6479177"/>
          </a:xfrm>
        </p:spPr>
      </p:pic>
    </p:spTree>
    <p:extLst>
      <p:ext uri="{BB962C8B-B14F-4D97-AF65-F5344CB8AC3E}">
        <p14:creationId xmlns:p14="http://schemas.microsoft.com/office/powerpoint/2010/main" val="1014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6B2410C-FFEA-9B40-807F-B0FAF958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600891"/>
            <a:ext cx="7942217" cy="5538652"/>
          </a:xfrm>
        </p:spPr>
      </p:pic>
    </p:spTree>
    <p:extLst>
      <p:ext uri="{BB962C8B-B14F-4D97-AF65-F5344CB8AC3E}">
        <p14:creationId xmlns:p14="http://schemas.microsoft.com/office/powerpoint/2010/main" val="336799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8AEDB84-0652-6345-B47D-708CCCEE0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496389"/>
            <a:ext cx="8569234" cy="5773782"/>
          </a:xfrm>
        </p:spPr>
      </p:pic>
    </p:spTree>
    <p:extLst>
      <p:ext uri="{BB962C8B-B14F-4D97-AF65-F5344CB8AC3E}">
        <p14:creationId xmlns:p14="http://schemas.microsoft.com/office/powerpoint/2010/main" val="12101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7492E4-3620-DC42-9E91-6C0D2A133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261257"/>
            <a:ext cx="9405257" cy="6596743"/>
          </a:xfrm>
        </p:spPr>
      </p:pic>
    </p:spTree>
    <p:extLst>
      <p:ext uri="{BB962C8B-B14F-4D97-AF65-F5344CB8AC3E}">
        <p14:creationId xmlns:p14="http://schemas.microsoft.com/office/powerpoint/2010/main" val="335541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8122A86-7268-D742-B3CD-F362F8BC2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470263"/>
            <a:ext cx="10162902" cy="5282837"/>
          </a:xfrm>
        </p:spPr>
      </p:pic>
    </p:spTree>
    <p:extLst>
      <p:ext uri="{BB962C8B-B14F-4D97-AF65-F5344CB8AC3E}">
        <p14:creationId xmlns:p14="http://schemas.microsoft.com/office/powerpoint/2010/main" val="15593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16520EC-AF3E-2A4C-9544-67D42B5E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267406" cy="6858000"/>
          </a:xfrm>
        </p:spPr>
      </p:pic>
    </p:spTree>
    <p:extLst>
      <p:ext uri="{BB962C8B-B14F-4D97-AF65-F5344CB8AC3E}">
        <p14:creationId xmlns:p14="http://schemas.microsoft.com/office/powerpoint/2010/main" val="32558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00B971C-6474-3D49-B687-D06F9D65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74766"/>
            <a:ext cx="10032274" cy="5178334"/>
          </a:xfrm>
        </p:spPr>
      </p:pic>
    </p:spTree>
    <p:extLst>
      <p:ext uri="{BB962C8B-B14F-4D97-AF65-F5344CB8AC3E}">
        <p14:creationId xmlns:p14="http://schemas.microsoft.com/office/powerpoint/2010/main" val="231170421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{EC0D6485-4DD0-614B-B008-196A50EE1D2E}tf10001071</Template>
  <TotalTime>11</TotalTime>
  <Words>8</Words>
  <Application>Microsoft Macintosh PowerPoint</Application>
  <PresentationFormat>Ecrã Panorâmico</PresentationFormat>
  <Paragraphs>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Distintivo</vt:lpstr>
      <vt:lpstr>Vamos desenhar!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Vamos desenhar! </dc:title>
  <dc:creator>Rita MCS. Bonança</dc:creator>
  <cp:lastModifiedBy>Rita MCS. Bonança</cp:lastModifiedBy>
  <cp:revision>10</cp:revision>
  <dcterms:created xsi:type="dcterms:W3CDTF">2020-04-30T22:47:41Z</dcterms:created>
  <dcterms:modified xsi:type="dcterms:W3CDTF">2020-06-17T10:32:37Z</dcterms:modified>
</cp:coreProperties>
</file>