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283" r:id="rId25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E3CD9-E006-4CA4-AEED-2D79E0D001E1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9E0BA880-6630-49ED-AED5-19EBFC7267D7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PT" sz="10000" dirty="0" smtClean="0"/>
            <a:t>10</a:t>
          </a:r>
          <a:endParaRPr lang="pt-PT" sz="10000" dirty="0"/>
        </a:p>
      </dgm:t>
    </dgm:pt>
    <dgm:pt modelId="{9FFE8CE4-794F-43A9-B8F9-B5EDB1D49F44}" type="parTrans" cxnId="{031E0DF5-625B-43C2-87B5-ABB5219833D6}">
      <dgm:prSet/>
      <dgm:spPr/>
      <dgm:t>
        <a:bodyPr/>
        <a:lstStyle/>
        <a:p>
          <a:endParaRPr lang="pt-PT"/>
        </a:p>
      </dgm:t>
    </dgm:pt>
    <dgm:pt modelId="{0BF3E668-EF31-409D-976C-9BF54797900C}" type="sibTrans" cxnId="{031E0DF5-625B-43C2-87B5-ABB5219833D6}">
      <dgm:prSet/>
      <dgm:spPr/>
      <dgm:t>
        <a:bodyPr/>
        <a:lstStyle/>
        <a:p>
          <a:endParaRPr lang="pt-PT"/>
        </a:p>
      </dgm:t>
    </dgm:pt>
    <dgm:pt modelId="{B323546A-6CC9-4D72-ADDB-D2AC6F3BDB1B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PT" sz="10000" dirty="0" smtClean="0"/>
            <a:t>10</a:t>
          </a:r>
          <a:endParaRPr lang="pt-PT" sz="10000" dirty="0"/>
        </a:p>
      </dgm:t>
    </dgm:pt>
    <dgm:pt modelId="{E2959F26-B978-4C11-B6AB-6217AAD711BE}" type="parTrans" cxnId="{873654A9-2CF2-4146-A773-74CD8CCE8AF0}">
      <dgm:prSet/>
      <dgm:spPr/>
      <dgm:t>
        <a:bodyPr/>
        <a:lstStyle/>
        <a:p>
          <a:endParaRPr lang="pt-PT"/>
        </a:p>
      </dgm:t>
    </dgm:pt>
    <dgm:pt modelId="{8557B9E9-3C2D-4436-8507-7B2198C3BA6C}" type="sibTrans" cxnId="{873654A9-2CF2-4146-A773-74CD8CCE8AF0}">
      <dgm:prSet/>
      <dgm:spPr/>
      <dgm:t>
        <a:bodyPr/>
        <a:lstStyle/>
        <a:p>
          <a:endParaRPr lang="pt-PT"/>
        </a:p>
      </dgm:t>
    </dgm:pt>
    <dgm:pt modelId="{FB879138-3ACB-46EB-B262-98D83DA6D77B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PT" sz="10000" dirty="0" smtClean="0"/>
            <a:t>0</a:t>
          </a:r>
          <a:endParaRPr lang="pt-PT" sz="10000" dirty="0"/>
        </a:p>
      </dgm:t>
    </dgm:pt>
    <dgm:pt modelId="{6FC093BD-D0AE-483C-9331-729DA0E2750A}" type="parTrans" cxnId="{1C8B78E5-CC66-48BE-8CB2-173F7899042E}">
      <dgm:prSet/>
      <dgm:spPr/>
      <dgm:t>
        <a:bodyPr/>
        <a:lstStyle/>
        <a:p>
          <a:endParaRPr lang="pt-PT"/>
        </a:p>
      </dgm:t>
    </dgm:pt>
    <dgm:pt modelId="{93B729DC-782D-4EDB-B345-B1D5547D8B9E}" type="sibTrans" cxnId="{1C8B78E5-CC66-48BE-8CB2-173F7899042E}">
      <dgm:prSet/>
      <dgm:spPr/>
      <dgm:t>
        <a:bodyPr/>
        <a:lstStyle/>
        <a:p>
          <a:endParaRPr lang="pt-PT"/>
        </a:p>
      </dgm:t>
    </dgm:pt>
    <dgm:pt modelId="{8BDAACD4-87D6-4D8F-AD8D-76E47F7A225F}" type="pres">
      <dgm:prSet presAssocID="{EE3E3CD9-E006-4CA4-AEED-2D79E0D001E1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1ED87D65-46C2-4679-931A-15F4D9CEA969}" type="pres">
      <dgm:prSet presAssocID="{EE3E3CD9-E006-4CA4-AEED-2D79E0D001E1}" presName="radial" presStyleCnt="0">
        <dgm:presLayoutVars>
          <dgm:animLvl val="ctr"/>
        </dgm:presLayoutVars>
      </dgm:prSet>
      <dgm:spPr/>
    </dgm:pt>
    <dgm:pt modelId="{0A00F9D4-E3DE-4E34-9FFD-35E11BB35F0D}" type="pres">
      <dgm:prSet presAssocID="{9E0BA880-6630-49ED-AED5-19EBFC7267D7}" presName="centerShape" presStyleLbl="vennNode1" presStyleIdx="0" presStyleCnt="3" custScaleX="71487" custScaleY="75884" custLinFactNeighborX="-3811" custLinFactNeighborY="-27443"/>
      <dgm:spPr/>
      <dgm:t>
        <a:bodyPr/>
        <a:lstStyle/>
        <a:p>
          <a:endParaRPr lang="pt-PT"/>
        </a:p>
      </dgm:t>
    </dgm:pt>
    <dgm:pt modelId="{A0EA490C-20D7-4BCC-A2EE-9C9F3481E751}" type="pres">
      <dgm:prSet presAssocID="{B323546A-6CC9-4D72-ADDB-D2AC6F3BDB1B}" presName="node" presStyleLbl="vennNode1" presStyleIdx="1" presStyleCnt="3" custScaleX="172624" custScaleY="152761" custRadScaleRad="128603" custRadScaleInc="-6601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EF5DE64-3A3C-46C4-975D-CD5E1A39B1B2}" type="pres">
      <dgm:prSet presAssocID="{FB879138-3ACB-46EB-B262-98D83DA6D77B}" presName="node" presStyleLbl="vennNode1" presStyleIdx="2" presStyleCnt="3" custScaleX="155031" custScaleY="170349" custRadScaleRad="120576" custRadScaleInc="-3280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1C8B78E5-CC66-48BE-8CB2-173F7899042E}" srcId="{9E0BA880-6630-49ED-AED5-19EBFC7267D7}" destId="{FB879138-3ACB-46EB-B262-98D83DA6D77B}" srcOrd="1" destOrd="0" parTransId="{6FC093BD-D0AE-483C-9331-729DA0E2750A}" sibTransId="{93B729DC-782D-4EDB-B345-B1D5547D8B9E}"/>
    <dgm:cxn modelId="{4B5CCE9D-3AA4-46E9-ABF4-9E9341514B04}" type="presOf" srcId="{EE3E3CD9-E006-4CA4-AEED-2D79E0D001E1}" destId="{8BDAACD4-87D6-4D8F-AD8D-76E47F7A225F}" srcOrd="0" destOrd="0" presId="urn:microsoft.com/office/officeart/2005/8/layout/radial3"/>
    <dgm:cxn modelId="{A13C2D96-F444-4ECC-BCFA-C87F0CE4763B}" type="presOf" srcId="{B323546A-6CC9-4D72-ADDB-D2AC6F3BDB1B}" destId="{A0EA490C-20D7-4BCC-A2EE-9C9F3481E751}" srcOrd="0" destOrd="0" presId="urn:microsoft.com/office/officeart/2005/8/layout/radial3"/>
    <dgm:cxn modelId="{031E0DF5-625B-43C2-87B5-ABB5219833D6}" srcId="{EE3E3CD9-E006-4CA4-AEED-2D79E0D001E1}" destId="{9E0BA880-6630-49ED-AED5-19EBFC7267D7}" srcOrd="0" destOrd="0" parTransId="{9FFE8CE4-794F-43A9-B8F9-B5EDB1D49F44}" sibTransId="{0BF3E668-EF31-409D-976C-9BF54797900C}"/>
    <dgm:cxn modelId="{4A4F5C6E-D6B9-41E1-B8A2-1216FED875AD}" type="presOf" srcId="{9E0BA880-6630-49ED-AED5-19EBFC7267D7}" destId="{0A00F9D4-E3DE-4E34-9FFD-35E11BB35F0D}" srcOrd="0" destOrd="0" presId="urn:microsoft.com/office/officeart/2005/8/layout/radial3"/>
    <dgm:cxn modelId="{3876847A-6479-41D2-B6A3-81A8531AFF0A}" type="presOf" srcId="{FB879138-3ACB-46EB-B262-98D83DA6D77B}" destId="{EEF5DE64-3A3C-46C4-975D-CD5E1A39B1B2}" srcOrd="0" destOrd="0" presId="urn:microsoft.com/office/officeart/2005/8/layout/radial3"/>
    <dgm:cxn modelId="{873654A9-2CF2-4146-A773-74CD8CCE8AF0}" srcId="{9E0BA880-6630-49ED-AED5-19EBFC7267D7}" destId="{B323546A-6CC9-4D72-ADDB-D2AC6F3BDB1B}" srcOrd="0" destOrd="0" parTransId="{E2959F26-B978-4C11-B6AB-6217AAD711BE}" sibTransId="{8557B9E9-3C2D-4436-8507-7B2198C3BA6C}"/>
    <dgm:cxn modelId="{DDBE38F2-D016-4324-B6C8-056FEADAC15F}" type="presParOf" srcId="{8BDAACD4-87D6-4D8F-AD8D-76E47F7A225F}" destId="{1ED87D65-46C2-4679-931A-15F4D9CEA969}" srcOrd="0" destOrd="0" presId="urn:microsoft.com/office/officeart/2005/8/layout/radial3"/>
    <dgm:cxn modelId="{8E10AC29-66C0-4180-832F-EAE0FBCD5EF6}" type="presParOf" srcId="{1ED87D65-46C2-4679-931A-15F4D9CEA969}" destId="{0A00F9D4-E3DE-4E34-9FFD-35E11BB35F0D}" srcOrd="0" destOrd="0" presId="urn:microsoft.com/office/officeart/2005/8/layout/radial3"/>
    <dgm:cxn modelId="{7D62F84E-17EB-465A-8C07-DC3C0BF03B7F}" type="presParOf" srcId="{1ED87D65-46C2-4679-931A-15F4D9CEA969}" destId="{A0EA490C-20D7-4BCC-A2EE-9C9F3481E751}" srcOrd="1" destOrd="0" presId="urn:microsoft.com/office/officeart/2005/8/layout/radial3"/>
    <dgm:cxn modelId="{60106340-BFD0-431C-8E0E-30F41C0E23BD}" type="presParOf" srcId="{1ED87D65-46C2-4679-931A-15F4D9CEA969}" destId="{EEF5DE64-3A3C-46C4-975D-CD5E1A39B1B2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E3E3CD9-E006-4CA4-AEED-2D79E0D001E1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9E0BA880-6630-49ED-AED5-19EBFC7267D7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PT" sz="10000" dirty="0" smtClean="0"/>
            <a:t>10</a:t>
          </a:r>
          <a:endParaRPr lang="pt-PT" sz="10000" dirty="0"/>
        </a:p>
      </dgm:t>
    </dgm:pt>
    <dgm:pt modelId="{9FFE8CE4-794F-43A9-B8F9-B5EDB1D49F44}" type="parTrans" cxnId="{031E0DF5-625B-43C2-87B5-ABB5219833D6}">
      <dgm:prSet/>
      <dgm:spPr/>
      <dgm:t>
        <a:bodyPr/>
        <a:lstStyle/>
        <a:p>
          <a:endParaRPr lang="pt-PT"/>
        </a:p>
      </dgm:t>
    </dgm:pt>
    <dgm:pt modelId="{0BF3E668-EF31-409D-976C-9BF54797900C}" type="sibTrans" cxnId="{031E0DF5-625B-43C2-87B5-ABB5219833D6}">
      <dgm:prSet/>
      <dgm:spPr/>
      <dgm:t>
        <a:bodyPr/>
        <a:lstStyle/>
        <a:p>
          <a:endParaRPr lang="pt-PT"/>
        </a:p>
      </dgm:t>
    </dgm:pt>
    <dgm:pt modelId="{B323546A-6CC9-4D72-ADDB-D2AC6F3BDB1B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PT" sz="10000" dirty="0" smtClean="0"/>
            <a:t>1</a:t>
          </a:r>
          <a:endParaRPr lang="pt-PT" sz="10000" dirty="0"/>
        </a:p>
      </dgm:t>
    </dgm:pt>
    <dgm:pt modelId="{E2959F26-B978-4C11-B6AB-6217AAD711BE}" type="parTrans" cxnId="{873654A9-2CF2-4146-A773-74CD8CCE8AF0}">
      <dgm:prSet/>
      <dgm:spPr/>
      <dgm:t>
        <a:bodyPr/>
        <a:lstStyle/>
        <a:p>
          <a:endParaRPr lang="pt-PT"/>
        </a:p>
      </dgm:t>
    </dgm:pt>
    <dgm:pt modelId="{8557B9E9-3C2D-4436-8507-7B2198C3BA6C}" type="sibTrans" cxnId="{873654A9-2CF2-4146-A773-74CD8CCE8AF0}">
      <dgm:prSet/>
      <dgm:spPr/>
      <dgm:t>
        <a:bodyPr/>
        <a:lstStyle/>
        <a:p>
          <a:endParaRPr lang="pt-PT"/>
        </a:p>
      </dgm:t>
    </dgm:pt>
    <dgm:pt modelId="{FB879138-3ACB-46EB-B262-98D83DA6D77B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PT" sz="10000" dirty="0" smtClean="0"/>
            <a:t>9</a:t>
          </a:r>
          <a:endParaRPr lang="pt-PT" sz="10000" dirty="0"/>
        </a:p>
      </dgm:t>
    </dgm:pt>
    <dgm:pt modelId="{6FC093BD-D0AE-483C-9331-729DA0E2750A}" type="parTrans" cxnId="{1C8B78E5-CC66-48BE-8CB2-173F7899042E}">
      <dgm:prSet/>
      <dgm:spPr/>
      <dgm:t>
        <a:bodyPr/>
        <a:lstStyle/>
        <a:p>
          <a:endParaRPr lang="pt-PT"/>
        </a:p>
      </dgm:t>
    </dgm:pt>
    <dgm:pt modelId="{93B729DC-782D-4EDB-B345-B1D5547D8B9E}" type="sibTrans" cxnId="{1C8B78E5-CC66-48BE-8CB2-173F7899042E}">
      <dgm:prSet/>
      <dgm:spPr/>
      <dgm:t>
        <a:bodyPr/>
        <a:lstStyle/>
        <a:p>
          <a:endParaRPr lang="pt-PT"/>
        </a:p>
      </dgm:t>
    </dgm:pt>
    <dgm:pt modelId="{8BDAACD4-87D6-4D8F-AD8D-76E47F7A225F}" type="pres">
      <dgm:prSet presAssocID="{EE3E3CD9-E006-4CA4-AEED-2D79E0D001E1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1ED87D65-46C2-4679-931A-15F4D9CEA969}" type="pres">
      <dgm:prSet presAssocID="{EE3E3CD9-E006-4CA4-AEED-2D79E0D001E1}" presName="radial" presStyleCnt="0">
        <dgm:presLayoutVars>
          <dgm:animLvl val="ctr"/>
        </dgm:presLayoutVars>
      </dgm:prSet>
      <dgm:spPr/>
    </dgm:pt>
    <dgm:pt modelId="{0A00F9D4-E3DE-4E34-9FFD-35E11BB35F0D}" type="pres">
      <dgm:prSet presAssocID="{9E0BA880-6630-49ED-AED5-19EBFC7267D7}" presName="centerShape" presStyleLbl="vennNode1" presStyleIdx="0" presStyleCnt="3" custScaleX="71487" custScaleY="75884" custLinFactNeighborX="-3811" custLinFactNeighborY="-27443"/>
      <dgm:spPr/>
      <dgm:t>
        <a:bodyPr/>
        <a:lstStyle/>
        <a:p>
          <a:endParaRPr lang="pt-PT"/>
        </a:p>
      </dgm:t>
    </dgm:pt>
    <dgm:pt modelId="{A0EA490C-20D7-4BCC-A2EE-9C9F3481E751}" type="pres">
      <dgm:prSet presAssocID="{B323546A-6CC9-4D72-ADDB-D2AC6F3BDB1B}" presName="node" presStyleLbl="vennNode1" presStyleIdx="1" presStyleCnt="3" custScaleX="172624" custScaleY="152761" custRadScaleRad="128603" custRadScaleInc="-6601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EF5DE64-3A3C-46C4-975D-CD5E1A39B1B2}" type="pres">
      <dgm:prSet presAssocID="{FB879138-3ACB-46EB-B262-98D83DA6D77B}" presName="node" presStyleLbl="vennNode1" presStyleIdx="2" presStyleCnt="3" custScaleX="155031" custScaleY="170349" custRadScaleRad="120576" custRadScaleInc="-3280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1C8B78E5-CC66-48BE-8CB2-173F7899042E}" srcId="{9E0BA880-6630-49ED-AED5-19EBFC7267D7}" destId="{FB879138-3ACB-46EB-B262-98D83DA6D77B}" srcOrd="1" destOrd="0" parTransId="{6FC093BD-D0AE-483C-9331-729DA0E2750A}" sibTransId="{93B729DC-782D-4EDB-B345-B1D5547D8B9E}"/>
    <dgm:cxn modelId="{52D2614C-592E-45E9-A082-A3E84B299228}" type="presOf" srcId="{B323546A-6CC9-4D72-ADDB-D2AC6F3BDB1B}" destId="{A0EA490C-20D7-4BCC-A2EE-9C9F3481E751}" srcOrd="0" destOrd="0" presId="urn:microsoft.com/office/officeart/2005/8/layout/radial3"/>
    <dgm:cxn modelId="{A8EFEE13-471B-4640-A114-D22463F6D54F}" type="presOf" srcId="{EE3E3CD9-E006-4CA4-AEED-2D79E0D001E1}" destId="{8BDAACD4-87D6-4D8F-AD8D-76E47F7A225F}" srcOrd="0" destOrd="0" presId="urn:microsoft.com/office/officeart/2005/8/layout/radial3"/>
    <dgm:cxn modelId="{0BE64BE0-E09E-4C30-9060-1699EC9EBB82}" type="presOf" srcId="{FB879138-3ACB-46EB-B262-98D83DA6D77B}" destId="{EEF5DE64-3A3C-46C4-975D-CD5E1A39B1B2}" srcOrd="0" destOrd="0" presId="urn:microsoft.com/office/officeart/2005/8/layout/radial3"/>
    <dgm:cxn modelId="{BE838712-36A7-4F04-A54C-2AD8E948FDF3}" type="presOf" srcId="{9E0BA880-6630-49ED-AED5-19EBFC7267D7}" destId="{0A00F9D4-E3DE-4E34-9FFD-35E11BB35F0D}" srcOrd="0" destOrd="0" presId="urn:microsoft.com/office/officeart/2005/8/layout/radial3"/>
    <dgm:cxn modelId="{031E0DF5-625B-43C2-87B5-ABB5219833D6}" srcId="{EE3E3CD9-E006-4CA4-AEED-2D79E0D001E1}" destId="{9E0BA880-6630-49ED-AED5-19EBFC7267D7}" srcOrd="0" destOrd="0" parTransId="{9FFE8CE4-794F-43A9-B8F9-B5EDB1D49F44}" sibTransId="{0BF3E668-EF31-409D-976C-9BF54797900C}"/>
    <dgm:cxn modelId="{873654A9-2CF2-4146-A773-74CD8CCE8AF0}" srcId="{9E0BA880-6630-49ED-AED5-19EBFC7267D7}" destId="{B323546A-6CC9-4D72-ADDB-D2AC6F3BDB1B}" srcOrd="0" destOrd="0" parTransId="{E2959F26-B978-4C11-B6AB-6217AAD711BE}" sibTransId="{8557B9E9-3C2D-4436-8507-7B2198C3BA6C}"/>
    <dgm:cxn modelId="{58AF3DBF-9B1D-423D-85AE-AE76E91A2ACB}" type="presParOf" srcId="{8BDAACD4-87D6-4D8F-AD8D-76E47F7A225F}" destId="{1ED87D65-46C2-4679-931A-15F4D9CEA969}" srcOrd="0" destOrd="0" presId="urn:microsoft.com/office/officeart/2005/8/layout/radial3"/>
    <dgm:cxn modelId="{360FF369-D402-44EB-B812-BF51714546EF}" type="presParOf" srcId="{1ED87D65-46C2-4679-931A-15F4D9CEA969}" destId="{0A00F9D4-E3DE-4E34-9FFD-35E11BB35F0D}" srcOrd="0" destOrd="0" presId="urn:microsoft.com/office/officeart/2005/8/layout/radial3"/>
    <dgm:cxn modelId="{CA00731C-59E7-48C9-BFE7-1A16786F6A04}" type="presParOf" srcId="{1ED87D65-46C2-4679-931A-15F4D9CEA969}" destId="{A0EA490C-20D7-4BCC-A2EE-9C9F3481E751}" srcOrd="1" destOrd="0" presId="urn:microsoft.com/office/officeart/2005/8/layout/radial3"/>
    <dgm:cxn modelId="{499E09D3-0E35-4849-B704-04F7F3ED553C}" type="presParOf" srcId="{1ED87D65-46C2-4679-931A-15F4D9CEA969}" destId="{EEF5DE64-3A3C-46C4-975D-CD5E1A39B1B2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E3E3CD9-E006-4CA4-AEED-2D79E0D001E1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9E0BA880-6630-49ED-AED5-19EBFC7267D7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PT" sz="10000" dirty="0" smtClean="0"/>
            <a:t>10</a:t>
          </a:r>
          <a:endParaRPr lang="pt-PT" sz="10000" dirty="0"/>
        </a:p>
      </dgm:t>
    </dgm:pt>
    <dgm:pt modelId="{9FFE8CE4-794F-43A9-B8F9-B5EDB1D49F44}" type="parTrans" cxnId="{031E0DF5-625B-43C2-87B5-ABB5219833D6}">
      <dgm:prSet/>
      <dgm:spPr/>
      <dgm:t>
        <a:bodyPr/>
        <a:lstStyle/>
        <a:p>
          <a:endParaRPr lang="pt-PT"/>
        </a:p>
      </dgm:t>
    </dgm:pt>
    <dgm:pt modelId="{0BF3E668-EF31-409D-976C-9BF54797900C}" type="sibTrans" cxnId="{031E0DF5-625B-43C2-87B5-ABB5219833D6}">
      <dgm:prSet/>
      <dgm:spPr/>
      <dgm:t>
        <a:bodyPr/>
        <a:lstStyle/>
        <a:p>
          <a:endParaRPr lang="pt-PT"/>
        </a:p>
      </dgm:t>
    </dgm:pt>
    <dgm:pt modelId="{B323546A-6CC9-4D72-ADDB-D2AC6F3BDB1B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PT" sz="10000" dirty="0" smtClean="0"/>
            <a:t>0</a:t>
          </a:r>
          <a:endParaRPr lang="pt-PT" sz="10000" dirty="0"/>
        </a:p>
      </dgm:t>
    </dgm:pt>
    <dgm:pt modelId="{E2959F26-B978-4C11-B6AB-6217AAD711BE}" type="parTrans" cxnId="{873654A9-2CF2-4146-A773-74CD8CCE8AF0}">
      <dgm:prSet/>
      <dgm:spPr/>
      <dgm:t>
        <a:bodyPr/>
        <a:lstStyle/>
        <a:p>
          <a:endParaRPr lang="pt-PT"/>
        </a:p>
      </dgm:t>
    </dgm:pt>
    <dgm:pt modelId="{8557B9E9-3C2D-4436-8507-7B2198C3BA6C}" type="sibTrans" cxnId="{873654A9-2CF2-4146-A773-74CD8CCE8AF0}">
      <dgm:prSet/>
      <dgm:spPr/>
      <dgm:t>
        <a:bodyPr/>
        <a:lstStyle/>
        <a:p>
          <a:endParaRPr lang="pt-PT"/>
        </a:p>
      </dgm:t>
    </dgm:pt>
    <dgm:pt modelId="{FB879138-3ACB-46EB-B262-98D83DA6D77B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PT" sz="10000" dirty="0" smtClean="0"/>
            <a:t>10</a:t>
          </a:r>
          <a:endParaRPr lang="pt-PT" sz="10000" dirty="0"/>
        </a:p>
      </dgm:t>
    </dgm:pt>
    <dgm:pt modelId="{6FC093BD-D0AE-483C-9331-729DA0E2750A}" type="parTrans" cxnId="{1C8B78E5-CC66-48BE-8CB2-173F7899042E}">
      <dgm:prSet/>
      <dgm:spPr/>
      <dgm:t>
        <a:bodyPr/>
        <a:lstStyle/>
        <a:p>
          <a:endParaRPr lang="pt-PT"/>
        </a:p>
      </dgm:t>
    </dgm:pt>
    <dgm:pt modelId="{93B729DC-782D-4EDB-B345-B1D5547D8B9E}" type="sibTrans" cxnId="{1C8B78E5-CC66-48BE-8CB2-173F7899042E}">
      <dgm:prSet/>
      <dgm:spPr/>
      <dgm:t>
        <a:bodyPr/>
        <a:lstStyle/>
        <a:p>
          <a:endParaRPr lang="pt-PT"/>
        </a:p>
      </dgm:t>
    </dgm:pt>
    <dgm:pt modelId="{8BDAACD4-87D6-4D8F-AD8D-76E47F7A225F}" type="pres">
      <dgm:prSet presAssocID="{EE3E3CD9-E006-4CA4-AEED-2D79E0D001E1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1ED87D65-46C2-4679-931A-15F4D9CEA969}" type="pres">
      <dgm:prSet presAssocID="{EE3E3CD9-E006-4CA4-AEED-2D79E0D001E1}" presName="radial" presStyleCnt="0">
        <dgm:presLayoutVars>
          <dgm:animLvl val="ctr"/>
        </dgm:presLayoutVars>
      </dgm:prSet>
      <dgm:spPr/>
    </dgm:pt>
    <dgm:pt modelId="{0A00F9D4-E3DE-4E34-9FFD-35E11BB35F0D}" type="pres">
      <dgm:prSet presAssocID="{9E0BA880-6630-49ED-AED5-19EBFC7267D7}" presName="centerShape" presStyleLbl="vennNode1" presStyleIdx="0" presStyleCnt="3" custScaleX="71487" custScaleY="75884" custLinFactNeighborX="-3811" custLinFactNeighborY="-27443"/>
      <dgm:spPr/>
      <dgm:t>
        <a:bodyPr/>
        <a:lstStyle/>
        <a:p>
          <a:endParaRPr lang="pt-PT"/>
        </a:p>
      </dgm:t>
    </dgm:pt>
    <dgm:pt modelId="{A0EA490C-20D7-4BCC-A2EE-9C9F3481E751}" type="pres">
      <dgm:prSet presAssocID="{B323546A-6CC9-4D72-ADDB-D2AC6F3BDB1B}" presName="node" presStyleLbl="vennNode1" presStyleIdx="1" presStyleCnt="3" custScaleX="172624" custScaleY="152761" custRadScaleRad="128603" custRadScaleInc="-6601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EF5DE64-3A3C-46C4-975D-CD5E1A39B1B2}" type="pres">
      <dgm:prSet presAssocID="{FB879138-3ACB-46EB-B262-98D83DA6D77B}" presName="node" presStyleLbl="vennNode1" presStyleIdx="2" presStyleCnt="3" custScaleX="155031" custScaleY="170349" custRadScaleRad="120576" custRadScaleInc="-3280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873654A9-2CF2-4146-A773-74CD8CCE8AF0}" srcId="{9E0BA880-6630-49ED-AED5-19EBFC7267D7}" destId="{B323546A-6CC9-4D72-ADDB-D2AC6F3BDB1B}" srcOrd="0" destOrd="0" parTransId="{E2959F26-B978-4C11-B6AB-6217AAD711BE}" sibTransId="{8557B9E9-3C2D-4436-8507-7B2198C3BA6C}"/>
    <dgm:cxn modelId="{031E0DF5-625B-43C2-87B5-ABB5219833D6}" srcId="{EE3E3CD9-E006-4CA4-AEED-2D79E0D001E1}" destId="{9E0BA880-6630-49ED-AED5-19EBFC7267D7}" srcOrd="0" destOrd="0" parTransId="{9FFE8CE4-794F-43A9-B8F9-B5EDB1D49F44}" sibTransId="{0BF3E668-EF31-409D-976C-9BF54797900C}"/>
    <dgm:cxn modelId="{1C8B78E5-CC66-48BE-8CB2-173F7899042E}" srcId="{9E0BA880-6630-49ED-AED5-19EBFC7267D7}" destId="{FB879138-3ACB-46EB-B262-98D83DA6D77B}" srcOrd="1" destOrd="0" parTransId="{6FC093BD-D0AE-483C-9331-729DA0E2750A}" sibTransId="{93B729DC-782D-4EDB-B345-B1D5547D8B9E}"/>
    <dgm:cxn modelId="{72CDC023-F10D-EC4A-91A0-404F706495F2}" type="presOf" srcId="{9E0BA880-6630-49ED-AED5-19EBFC7267D7}" destId="{0A00F9D4-E3DE-4E34-9FFD-35E11BB35F0D}" srcOrd="0" destOrd="0" presId="urn:microsoft.com/office/officeart/2005/8/layout/radial3"/>
    <dgm:cxn modelId="{ABC0F4CE-F60A-4F42-81B4-1C9DBBA2AF60}" type="presOf" srcId="{FB879138-3ACB-46EB-B262-98D83DA6D77B}" destId="{EEF5DE64-3A3C-46C4-975D-CD5E1A39B1B2}" srcOrd="0" destOrd="0" presId="urn:microsoft.com/office/officeart/2005/8/layout/radial3"/>
    <dgm:cxn modelId="{3181564C-C45F-0547-9FA8-009146A2F186}" type="presOf" srcId="{EE3E3CD9-E006-4CA4-AEED-2D79E0D001E1}" destId="{8BDAACD4-87D6-4D8F-AD8D-76E47F7A225F}" srcOrd="0" destOrd="0" presId="urn:microsoft.com/office/officeart/2005/8/layout/radial3"/>
    <dgm:cxn modelId="{97D059E1-C695-344C-8576-E40DB769FFB3}" type="presOf" srcId="{B323546A-6CC9-4D72-ADDB-D2AC6F3BDB1B}" destId="{A0EA490C-20D7-4BCC-A2EE-9C9F3481E751}" srcOrd="0" destOrd="0" presId="urn:microsoft.com/office/officeart/2005/8/layout/radial3"/>
    <dgm:cxn modelId="{A6626658-562E-B94A-8BEE-C72CB0C66220}" type="presParOf" srcId="{8BDAACD4-87D6-4D8F-AD8D-76E47F7A225F}" destId="{1ED87D65-46C2-4679-931A-15F4D9CEA969}" srcOrd="0" destOrd="0" presId="urn:microsoft.com/office/officeart/2005/8/layout/radial3"/>
    <dgm:cxn modelId="{D43BEAF0-2175-8D48-881F-39A335E17252}" type="presParOf" srcId="{1ED87D65-46C2-4679-931A-15F4D9CEA969}" destId="{0A00F9D4-E3DE-4E34-9FFD-35E11BB35F0D}" srcOrd="0" destOrd="0" presId="urn:microsoft.com/office/officeart/2005/8/layout/radial3"/>
    <dgm:cxn modelId="{DE4E5294-A29A-7E43-8B65-F58625C1A958}" type="presParOf" srcId="{1ED87D65-46C2-4679-931A-15F4D9CEA969}" destId="{A0EA490C-20D7-4BCC-A2EE-9C9F3481E751}" srcOrd="1" destOrd="0" presId="urn:microsoft.com/office/officeart/2005/8/layout/radial3"/>
    <dgm:cxn modelId="{2D4A9460-286B-CD4A-9299-4407B665C512}" type="presParOf" srcId="{1ED87D65-46C2-4679-931A-15F4D9CEA969}" destId="{EEF5DE64-3A3C-46C4-975D-CD5E1A39B1B2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3E3CD9-E006-4CA4-AEED-2D79E0D001E1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9E0BA880-6630-49ED-AED5-19EBFC7267D7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PT" sz="10000" dirty="0" smtClean="0"/>
            <a:t>10</a:t>
          </a:r>
          <a:endParaRPr lang="pt-PT" sz="10000" dirty="0"/>
        </a:p>
      </dgm:t>
    </dgm:pt>
    <dgm:pt modelId="{9FFE8CE4-794F-43A9-B8F9-B5EDB1D49F44}" type="parTrans" cxnId="{031E0DF5-625B-43C2-87B5-ABB5219833D6}">
      <dgm:prSet/>
      <dgm:spPr/>
      <dgm:t>
        <a:bodyPr/>
        <a:lstStyle/>
        <a:p>
          <a:endParaRPr lang="pt-PT"/>
        </a:p>
      </dgm:t>
    </dgm:pt>
    <dgm:pt modelId="{0BF3E668-EF31-409D-976C-9BF54797900C}" type="sibTrans" cxnId="{031E0DF5-625B-43C2-87B5-ABB5219833D6}">
      <dgm:prSet/>
      <dgm:spPr/>
      <dgm:t>
        <a:bodyPr/>
        <a:lstStyle/>
        <a:p>
          <a:endParaRPr lang="pt-PT"/>
        </a:p>
      </dgm:t>
    </dgm:pt>
    <dgm:pt modelId="{B323546A-6CC9-4D72-ADDB-D2AC6F3BDB1B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PT" sz="10000" dirty="0" smtClean="0"/>
            <a:t>9</a:t>
          </a:r>
          <a:endParaRPr lang="pt-PT" sz="10000" dirty="0"/>
        </a:p>
      </dgm:t>
    </dgm:pt>
    <dgm:pt modelId="{E2959F26-B978-4C11-B6AB-6217AAD711BE}" type="parTrans" cxnId="{873654A9-2CF2-4146-A773-74CD8CCE8AF0}">
      <dgm:prSet/>
      <dgm:spPr/>
      <dgm:t>
        <a:bodyPr/>
        <a:lstStyle/>
        <a:p>
          <a:endParaRPr lang="pt-PT"/>
        </a:p>
      </dgm:t>
    </dgm:pt>
    <dgm:pt modelId="{8557B9E9-3C2D-4436-8507-7B2198C3BA6C}" type="sibTrans" cxnId="{873654A9-2CF2-4146-A773-74CD8CCE8AF0}">
      <dgm:prSet/>
      <dgm:spPr/>
      <dgm:t>
        <a:bodyPr/>
        <a:lstStyle/>
        <a:p>
          <a:endParaRPr lang="pt-PT"/>
        </a:p>
      </dgm:t>
    </dgm:pt>
    <dgm:pt modelId="{FB879138-3ACB-46EB-B262-98D83DA6D77B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PT" sz="10000" dirty="0" smtClean="0"/>
            <a:t>1</a:t>
          </a:r>
          <a:endParaRPr lang="pt-PT" sz="10000" dirty="0"/>
        </a:p>
      </dgm:t>
    </dgm:pt>
    <dgm:pt modelId="{6FC093BD-D0AE-483C-9331-729DA0E2750A}" type="parTrans" cxnId="{1C8B78E5-CC66-48BE-8CB2-173F7899042E}">
      <dgm:prSet/>
      <dgm:spPr/>
      <dgm:t>
        <a:bodyPr/>
        <a:lstStyle/>
        <a:p>
          <a:endParaRPr lang="pt-PT"/>
        </a:p>
      </dgm:t>
    </dgm:pt>
    <dgm:pt modelId="{93B729DC-782D-4EDB-B345-B1D5547D8B9E}" type="sibTrans" cxnId="{1C8B78E5-CC66-48BE-8CB2-173F7899042E}">
      <dgm:prSet/>
      <dgm:spPr/>
      <dgm:t>
        <a:bodyPr/>
        <a:lstStyle/>
        <a:p>
          <a:endParaRPr lang="pt-PT"/>
        </a:p>
      </dgm:t>
    </dgm:pt>
    <dgm:pt modelId="{8BDAACD4-87D6-4D8F-AD8D-76E47F7A225F}" type="pres">
      <dgm:prSet presAssocID="{EE3E3CD9-E006-4CA4-AEED-2D79E0D001E1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1ED87D65-46C2-4679-931A-15F4D9CEA969}" type="pres">
      <dgm:prSet presAssocID="{EE3E3CD9-E006-4CA4-AEED-2D79E0D001E1}" presName="radial" presStyleCnt="0">
        <dgm:presLayoutVars>
          <dgm:animLvl val="ctr"/>
        </dgm:presLayoutVars>
      </dgm:prSet>
      <dgm:spPr/>
    </dgm:pt>
    <dgm:pt modelId="{0A00F9D4-E3DE-4E34-9FFD-35E11BB35F0D}" type="pres">
      <dgm:prSet presAssocID="{9E0BA880-6630-49ED-AED5-19EBFC7267D7}" presName="centerShape" presStyleLbl="vennNode1" presStyleIdx="0" presStyleCnt="3" custScaleX="71487" custScaleY="75884" custLinFactNeighborX="-3811" custLinFactNeighborY="-27443"/>
      <dgm:spPr/>
      <dgm:t>
        <a:bodyPr/>
        <a:lstStyle/>
        <a:p>
          <a:endParaRPr lang="pt-PT"/>
        </a:p>
      </dgm:t>
    </dgm:pt>
    <dgm:pt modelId="{A0EA490C-20D7-4BCC-A2EE-9C9F3481E751}" type="pres">
      <dgm:prSet presAssocID="{B323546A-6CC9-4D72-ADDB-D2AC6F3BDB1B}" presName="node" presStyleLbl="vennNode1" presStyleIdx="1" presStyleCnt="3" custScaleX="172624" custScaleY="152761" custRadScaleRad="128603" custRadScaleInc="-6601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EF5DE64-3A3C-46C4-975D-CD5E1A39B1B2}" type="pres">
      <dgm:prSet presAssocID="{FB879138-3ACB-46EB-B262-98D83DA6D77B}" presName="node" presStyleLbl="vennNode1" presStyleIdx="2" presStyleCnt="3" custScaleX="155031" custScaleY="170349" custRadScaleRad="120576" custRadScaleInc="-3280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1C8B78E5-CC66-48BE-8CB2-173F7899042E}" srcId="{9E0BA880-6630-49ED-AED5-19EBFC7267D7}" destId="{FB879138-3ACB-46EB-B262-98D83DA6D77B}" srcOrd="1" destOrd="0" parTransId="{6FC093BD-D0AE-483C-9331-729DA0E2750A}" sibTransId="{93B729DC-782D-4EDB-B345-B1D5547D8B9E}"/>
    <dgm:cxn modelId="{89D2A5A2-555C-488C-8ED1-6B3F2E2870D0}" type="presOf" srcId="{FB879138-3ACB-46EB-B262-98D83DA6D77B}" destId="{EEF5DE64-3A3C-46C4-975D-CD5E1A39B1B2}" srcOrd="0" destOrd="0" presId="urn:microsoft.com/office/officeart/2005/8/layout/radial3"/>
    <dgm:cxn modelId="{FD34BCDE-488C-4648-A8FA-3767B4F9BF34}" type="presOf" srcId="{B323546A-6CC9-4D72-ADDB-D2AC6F3BDB1B}" destId="{A0EA490C-20D7-4BCC-A2EE-9C9F3481E751}" srcOrd="0" destOrd="0" presId="urn:microsoft.com/office/officeart/2005/8/layout/radial3"/>
    <dgm:cxn modelId="{D65E1553-B62E-40F1-93B4-D47A749A81A7}" type="presOf" srcId="{EE3E3CD9-E006-4CA4-AEED-2D79E0D001E1}" destId="{8BDAACD4-87D6-4D8F-AD8D-76E47F7A225F}" srcOrd="0" destOrd="0" presId="urn:microsoft.com/office/officeart/2005/8/layout/radial3"/>
    <dgm:cxn modelId="{031E0DF5-625B-43C2-87B5-ABB5219833D6}" srcId="{EE3E3CD9-E006-4CA4-AEED-2D79E0D001E1}" destId="{9E0BA880-6630-49ED-AED5-19EBFC7267D7}" srcOrd="0" destOrd="0" parTransId="{9FFE8CE4-794F-43A9-B8F9-B5EDB1D49F44}" sibTransId="{0BF3E668-EF31-409D-976C-9BF54797900C}"/>
    <dgm:cxn modelId="{20EA768B-B153-4AD1-8157-364EF904965E}" type="presOf" srcId="{9E0BA880-6630-49ED-AED5-19EBFC7267D7}" destId="{0A00F9D4-E3DE-4E34-9FFD-35E11BB35F0D}" srcOrd="0" destOrd="0" presId="urn:microsoft.com/office/officeart/2005/8/layout/radial3"/>
    <dgm:cxn modelId="{873654A9-2CF2-4146-A773-74CD8CCE8AF0}" srcId="{9E0BA880-6630-49ED-AED5-19EBFC7267D7}" destId="{B323546A-6CC9-4D72-ADDB-D2AC6F3BDB1B}" srcOrd="0" destOrd="0" parTransId="{E2959F26-B978-4C11-B6AB-6217AAD711BE}" sibTransId="{8557B9E9-3C2D-4436-8507-7B2198C3BA6C}"/>
    <dgm:cxn modelId="{2431C068-45B7-4D62-8019-CD7E4E4FD3C9}" type="presParOf" srcId="{8BDAACD4-87D6-4D8F-AD8D-76E47F7A225F}" destId="{1ED87D65-46C2-4679-931A-15F4D9CEA969}" srcOrd="0" destOrd="0" presId="urn:microsoft.com/office/officeart/2005/8/layout/radial3"/>
    <dgm:cxn modelId="{9F0D176E-F749-4151-BF24-1B977F80AB82}" type="presParOf" srcId="{1ED87D65-46C2-4679-931A-15F4D9CEA969}" destId="{0A00F9D4-E3DE-4E34-9FFD-35E11BB35F0D}" srcOrd="0" destOrd="0" presId="urn:microsoft.com/office/officeart/2005/8/layout/radial3"/>
    <dgm:cxn modelId="{A5C00616-2C57-4BE4-93C3-B5AD47267A39}" type="presParOf" srcId="{1ED87D65-46C2-4679-931A-15F4D9CEA969}" destId="{A0EA490C-20D7-4BCC-A2EE-9C9F3481E751}" srcOrd="1" destOrd="0" presId="urn:microsoft.com/office/officeart/2005/8/layout/radial3"/>
    <dgm:cxn modelId="{F01BF0BE-9CDD-4A85-9710-0D2B04C3DA48}" type="presParOf" srcId="{1ED87D65-46C2-4679-931A-15F4D9CEA969}" destId="{EEF5DE64-3A3C-46C4-975D-CD5E1A39B1B2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3E3CD9-E006-4CA4-AEED-2D79E0D001E1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9E0BA880-6630-49ED-AED5-19EBFC7267D7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PT" sz="10000" dirty="0" smtClean="0"/>
            <a:t>10</a:t>
          </a:r>
          <a:endParaRPr lang="pt-PT" sz="10000" dirty="0"/>
        </a:p>
      </dgm:t>
    </dgm:pt>
    <dgm:pt modelId="{9FFE8CE4-794F-43A9-B8F9-B5EDB1D49F44}" type="parTrans" cxnId="{031E0DF5-625B-43C2-87B5-ABB5219833D6}">
      <dgm:prSet/>
      <dgm:spPr/>
      <dgm:t>
        <a:bodyPr/>
        <a:lstStyle/>
        <a:p>
          <a:endParaRPr lang="pt-PT"/>
        </a:p>
      </dgm:t>
    </dgm:pt>
    <dgm:pt modelId="{0BF3E668-EF31-409D-976C-9BF54797900C}" type="sibTrans" cxnId="{031E0DF5-625B-43C2-87B5-ABB5219833D6}">
      <dgm:prSet/>
      <dgm:spPr/>
      <dgm:t>
        <a:bodyPr/>
        <a:lstStyle/>
        <a:p>
          <a:endParaRPr lang="pt-PT"/>
        </a:p>
      </dgm:t>
    </dgm:pt>
    <dgm:pt modelId="{B323546A-6CC9-4D72-ADDB-D2AC6F3BDB1B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PT" sz="10000" dirty="0" smtClean="0"/>
            <a:t>8</a:t>
          </a:r>
          <a:endParaRPr lang="pt-PT" sz="10000" dirty="0"/>
        </a:p>
      </dgm:t>
    </dgm:pt>
    <dgm:pt modelId="{E2959F26-B978-4C11-B6AB-6217AAD711BE}" type="parTrans" cxnId="{873654A9-2CF2-4146-A773-74CD8CCE8AF0}">
      <dgm:prSet/>
      <dgm:spPr/>
      <dgm:t>
        <a:bodyPr/>
        <a:lstStyle/>
        <a:p>
          <a:endParaRPr lang="pt-PT"/>
        </a:p>
      </dgm:t>
    </dgm:pt>
    <dgm:pt modelId="{8557B9E9-3C2D-4436-8507-7B2198C3BA6C}" type="sibTrans" cxnId="{873654A9-2CF2-4146-A773-74CD8CCE8AF0}">
      <dgm:prSet/>
      <dgm:spPr/>
      <dgm:t>
        <a:bodyPr/>
        <a:lstStyle/>
        <a:p>
          <a:endParaRPr lang="pt-PT"/>
        </a:p>
      </dgm:t>
    </dgm:pt>
    <dgm:pt modelId="{FB879138-3ACB-46EB-B262-98D83DA6D77B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PT" sz="10000" dirty="0" smtClean="0"/>
            <a:t>2</a:t>
          </a:r>
          <a:endParaRPr lang="pt-PT" sz="10000" dirty="0"/>
        </a:p>
      </dgm:t>
    </dgm:pt>
    <dgm:pt modelId="{6FC093BD-D0AE-483C-9331-729DA0E2750A}" type="parTrans" cxnId="{1C8B78E5-CC66-48BE-8CB2-173F7899042E}">
      <dgm:prSet/>
      <dgm:spPr/>
      <dgm:t>
        <a:bodyPr/>
        <a:lstStyle/>
        <a:p>
          <a:endParaRPr lang="pt-PT"/>
        </a:p>
      </dgm:t>
    </dgm:pt>
    <dgm:pt modelId="{93B729DC-782D-4EDB-B345-B1D5547D8B9E}" type="sibTrans" cxnId="{1C8B78E5-CC66-48BE-8CB2-173F7899042E}">
      <dgm:prSet/>
      <dgm:spPr/>
      <dgm:t>
        <a:bodyPr/>
        <a:lstStyle/>
        <a:p>
          <a:endParaRPr lang="pt-PT"/>
        </a:p>
      </dgm:t>
    </dgm:pt>
    <dgm:pt modelId="{8BDAACD4-87D6-4D8F-AD8D-76E47F7A225F}" type="pres">
      <dgm:prSet presAssocID="{EE3E3CD9-E006-4CA4-AEED-2D79E0D001E1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1ED87D65-46C2-4679-931A-15F4D9CEA969}" type="pres">
      <dgm:prSet presAssocID="{EE3E3CD9-E006-4CA4-AEED-2D79E0D001E1}" presName="radial" presStyleCnt="0">
        <dgm:presLayoutVars>
          <dgm:animLvl val="ctr"/>
        </dgm:presLayoutVars>
      </dgm:prSet>
      <dgm:spPr/>
    </dgm:pt>
    <dgm:pt modelId="{0A00F9D4-E3DE-4E34-9FFD-35E11BB35F0D}" type="pres">
      <dgm:prSet presAssocID="{9E0BA880-6630-49ED-AED5-19EBFC7267D7}" presName="centerShape" presStyleLbl="vennNode1" presStyleIdx="0" presStyleCnt="3" custScaleX="71487" custScaleY="75884" custLinFactNeighborX="-3811" custLinFactNeighborY="-27443"/>
      <dgm:spPr/>
      <dgm:t>
        <a:bodyPr/>
        <a:lstStyle/>
        <a:p>
          <a:endParaRPr lang="pt-PT"/>
        </a:p>
      </dgm:t>
    </dgm:pt>
    <dgm:pt modelId="{A0EA490C-20D7-4BCC-A2EE-9C9F3481E751}" type="pres">
      <dgm:prSet presAssocID="{B323546A-6CC9-4D72-ADDB-D2AC6F3BDB1B}" presName="node" presStyleLbl="vennNode1" presStyleIdx="1" presStyleCnt="3" custScaleX="172624" custScaleY="152761" custRadScaleRad="128603" custRadScaleInc="-6601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EF5DE64-3A3C-46C4-975D-CD5E1A39B1B2}" type="pres">
      <dgm:prSet presAssocID="{FB879138-3ACB-46EB-B262-98D83DA6D77B}" presName="node" presStyleLbl="vennNode1" presStyleIdx="2" presStyleCnt="3" custScaleX="155031" custScaleY="170349" custRadScaleRad="120576" custRadScaleInc="-3280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873654A9-2CF2-4146-A773-74CD8CCE8AF0}" srcId="{9E0BA880-6630-49ED-AED5-19EBFC7267D7}" destId="{B323546A-6CC9-4D72-ADDB-D2AC6F3BDB1B}" srcOrd="0" destOrd="0" parTransId="{E2959F26-B978-4C11-B6AB-6217AAD711BE}" sibTransId="{8557B9E9-3C2D-4436-8507-7B2198C3BA6C}"/>
    <dgm:cxn modelId="{B642D74F-C1A1-4DBF-9736-41512CC3055E}" type="presOf" srcId="{FB879138-3ACB-46EB-B262-98D83DA6D77B}" destId="{EEF5DE64-3A3C-46C4-975D-CD5E1A39B1B2}" srcOrd="0" destOrd="0" presId="urn:microsoft.com/office/officeart/2005/8/layout/radial3"/>
    <dgm:cxn modelId="{031E0DF5-625B-43C2-87B5-ABB5219833D6}" srcId="{EE3E3CD9-E006-4CA4-AEED-2D79E0D001E1}" destId="{9E0BA880-6630-49ED-AED5-19EBFC7267D7}" srcOrd="0" destOrd="0" parTransId="{9FFE8CE4-794F-43A9-B8F9-B5EDB1D49F44}" sibTransId="{0BF3E668-EF31-409D-976C-9BF54797900C}"/>
    <dgm:cxn modelId="{1C8B78E5-CC66-48BE-8CB2-173F7899042E}" srcId="{9E0BA880-6630-49ED-AED5-19EBFC7267D7}" destId="{FB879138-3ACB-46EB-B262-98D83DA6D77B}" srcOrd="1" destOrd="0" parTransId="{6FC093BD-D0AE-483C-9331-729DA0E2750A}" sibTransId="{93B729DC-782D-4EDB-B345-B1D5547D8B9E}"/>
    <dgm:cxn modelId="{A9CD2B2E-D553-4564-A567-25C65E1539E7}" type="presOf" srcId="{EE3E3CD9-E006-4CA4-AEED-2D79E0D001E1}" destId="{8BDAACD4-87D6-4D8F-AD8D-76E47F7A225F}" srcOrd="0" destOrd="0" presId="urn:microsoft.com/office/officeart/2005/8/layout/radial3"/>
    <dgm:cxn modelId="{65180CD6-F0B9-48C3-BADE-36C834F37232}" type="presOf" srcId="{B323546A-6CC9-4D72-ADDB-D2AC6F3BDB1B}" destId="{A0EA490C-20D7-4BCC-A2EE-9C9F3481E751}" srcOrd="0" destOrd="0" presId="urn:microsoft.com/office/officeart/2005/8/layout/radial3"/>
    <dgm:cxn modelId="{875E5853-789F-4842-95A2-1E33CC7D91C8}" type="presOf" srcId="{9E0BA880-6630-49ED-AED5-19EBFC7267D7}" destId="{0A00F9D4-E3DE-4E34-9FFD-35E11BB35F0D}" srcOrd="0" destOrd="0" presId="urn:microsoft.com/office/officeart/2005/8/layout/radial3"/>
    <dgm:cxn modelId="{E031B927-FD0A-4808-8783-21E63C137476}" type="presParOf" srcId="{8BDAACD4-87D6-4D8F-AD8D-76E47F7A225F}" destId="{1ED87D65-46C2-4679-931A-15F4D9CEA969}" srcOrd="0" destOrd="0" presId="urn:microsoft.com/office/officeart/2005/8/layout/radial3"/>
    <dgm:cxn modelId="{57C2C3C7-0710-4E2A-B665-7806210734A6}" type="presParOf" srcId="{1ED87D65-46C2-4679-931A-15F4D9CEA969}" destId="{0A00F9D4-E3DE-4E34-9FFD-35E11BB35F0D}" srcOrd="0" destOrd="0" presId="urn:microsoft.com/office/officeart/2005/8/layout/radial3"/>
    <dgm:cxn modelId="{EFC14857-6CB4-4291-980B-ECF588FEF8A4}" type="presParOf" srcId="{1ED87D65-46C2-4679-931A-15F4D9CEA969}" destId="{A0EA490C-20D7-4BCC-A2EE-9C9F3481E751}" srcOrd="1" destOrd="0" presId="urn:microsoft.com/office/officeart/2005/8/layout/radial3"/>
    <dgm:cxn modelId="{497430D7-DF59-4349-A3F3-C061CC4DF8C0}" type="presParOf" srcId="{1ED87D65-46C2-4679-931A-15F4D9CEA969}" destId="{EEF5DE64-3A3C-46C4-975D-CD5E1A39B1B2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3E3CD9-E006-4CA4-AEED-2D79E0D001E1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9E0BA880-6630-49ED-AED5-19EBFC7267D7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PT" sz="10000" dirty="0" smtClean="0"/>
            <a:t>10</a:t>
          </a:r>
          <a:endParaRPr lang="pt-PT" sz="10000" dirty="0"/>
        </a:p>
      </dgm:t>
    </dgm:pt>
    <dgm:pt modelId="{9FFE8CE4-794F-43A9-B8F9-B5EDB1D49F44}" type="parTrans" cxnId="{031E0DF5-625B-43C2-87B5-ABB5219833D6}">
      <dgm:prSet/>
      <dgm:spPr/>
      <dgm:t>
        <a:bodyPr/>
        <a:lstStyle/>
        <a:p>
          <a:endParaRPr lang="pt-PT"/>
        </a:p>
      </dgm:t>
    </dgm:pt>
    <dgm:pt modelId="{0BF3E668-EF31-409D-976C-9BF54797900C}" type="sibTrans" cxnId="{031E0DF5-625B-43C2-87B5-ABB5219833D6}">
      <dgm:prSet/>
      <dgm:spPr/>
      <dgm:t>
        <a:bodyPr/>
        <a:lstStyle/>
        <a:p>
          <a:endParaRPr lang="pt-PT"/>
        </a:p>
      </dgm:t>
    </dgm:pt>
    <dgm:pt modelId="{B323546A-6CC9-4D72-ADDB-D2AC6F3BDB1B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PT" sz="10000" dirty="0" smtClean="0"/>
            <a:t>7</a:t>
          </a:r>
          <a:endParaRPr lang="pt-PT" sz="10000" dirty="0"/>
        </a:p>
      </dgm:t>
    </dgm:pt>
    <dgm:pt modelId="{E2959F26-B978-4C11-B6AB-6217AAD711BE}" type="parTrans" cxnId="{873654A9-2CF2-4146-A773-74CD8CCE8AF0}">
      <dgm:prSet/>
      <dgm:spPr/>
      <dgm:t>
        <a:bodyPr/>
        <a:lstStyle/>
        <a:p>
          <a:endParaRPr lang="pt-PT"/>
        </a:p>
      </dgm:t>
    </dgm:pt>
    <dgm:pt modelId="{8557B9E9-3C2D-4436-8507-7B2198C3BA6C}" type="sibTrans" cxnId="{873654A9-2CF2-4146-A773-74CD8CCE8AF0}">
      <dgm:prSet/>
      <dgm:spPr/>
      <dgm:t>
        <a:bodyPr/>
        <a:lstStyle/>
        <a:p>
          <a:endParaRPr lang="pt-PT"/>
        </a:p>
      </dgm:t>
    </dgm:pt>
    <dgm:pt modelId="{FB879138-3ACB-46EB-B262-98D83DA6D77B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PT" sz="10000" dirty="0" smtClean="0"/>
            <a:t>3</a:t>
          </a:r>
          <a:endParaRPr lang="pt-PT" sz="10000" dirty="0"/>
        </a:p>
      </dgm:t>
    </dgm:pt>
    <dgm:pt modelId="{6FC093BD-D0AE-483C-9331-729DA0E2750A}" type="parTrans" cxnId="{1C8B78E5-CC66-48BE-8CB2-173F7899042E}">
      <dgm:prSet/>
      <dgm:spPr/>
      <dgm:t>
        <a:bodyPr/>
        <a:lstStyle/>
        <a:p>
          <a:endParaRPr lang="pt-PT"/>
        </a:p>
      </dgm:t>
    </dgm:pt>
    <dgm:pt modelId="{93B729DC-782D-4EDB-B345-B1D5547D8B9E}" type="sibTrans" cxnId="{1C8B78E5-CC66-48BE-8CB2-173F7899042E}">
      <dgm:prSet/>
      <dgm:spPr/>
      <dgm:t>
        <a:bodyPr/>
        <a:lstStyle/>
        <a:p>
          <a:endParaRPr lang="pt-PT"/>
        </a:p>
      </dgm:t>
    </dgm:pt>
    <dgm:pt modelId="{8BDAACD4-87D6-4D8F-AD8D-76E47F7A225F}" type="pres">
      <dgm:prSet presAssocID="{EE3E3CD9-E006-4CA4-AEED-2D79E0D001E1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1ED87D65-46C2-4679-931A-15F4D9CEA969}" type="pres">
      <dgm:prSet presAssocID="{EE3E3CD9-E006-4CA4-AEED-2D79E0D001E1}" presName="radial" presStyleCnt="0">
        <dgm:presLayoutVars>
          <dgm:animLvl val="ctr"/>
        </dgm:presLayoutVars>
      </dgm:prSet>
      <dgm:spPr/>
    </dgm:pt>
    <dgm:pt modelId="{0A00F9D4-E3DE-4E34-9FFD-35E11BB35F0D}" type="pres">
      <dgm:prSet presAssocID="{9E0BA880-6630-49ED-AED5-19EBFC7267D7}" presName="centerShape" presStyleLbl="vennNode1" presStyleIdx="0" presStyleCnt="3" custScaleX="71487" custScaleY="75884" custLinFactNeighborX="-3811" custLinFactNeighborY="-27443"/>
      <dgm:spPr/>
      <dgm:t>
        <a:bodyPr/>
        <a:lstStyle/>
        <a:p>
          <a:endParaRPr lang="pt-PT"/>
        </a:p>
      </dgm:t>
    </dgm:pt>
    <dgm:pt modelId="{A0EA490C-20D7-4BCC-A2EE-9C9F3481E751}" type="pres">
      <dgm:prSet presAssocID="{B323546A-6CC9-4D72-ADDB-D2AC6F3BDB1B}" presName="node" presStyleLbl="vennNode1" presStyleIdx="1" presStyleCnt="3" custScaleX="172624" custScaleY="152761" custRadScaleRad="128603" custRadScaleInc="-6601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EF5DE64-3A3C-46C4-975D-CD5E1A39B1B2}" type="pres">
      <dgm:prSet presAssocID="{FB879138-3ACB-46EB-B262-98D83DA6D77B}" presName="node" presStyleLbl="vennNode1" presStyleIdx="2" presStyleCnt="3" custScaleX="155031" custScaleY="170349" custRadScaleRad="120576" custRadScaleInc="-3280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1C8B78E5-CC66-48BE-8CB2-173F7899042E}" srcId="{9E0BA880-6630-49ED-AED5-19EBFC7267D7}" destId="{FB879138-3ACB-46EB-B262-98D83DA6D77B}" srcOrd="1" destOrd="0" parTransId="{6FC093BD-D0AE-483C-9331-729DA0E2750A}" sibTransId="{93B729DC-782D-4EDB-B345-B1D5547D8B9E}"/>
    <dgm:cxn modelId="{AAF65863-3B6A-4FBB-BD47-C9A7F53B9456}" type="presOf" srcId="{9E0BA880-6630-49ED-AED5-19EBFC7267D7}" destId="{0A00F9D4-E3DE-4E34-9FFD-35E11BB35F0D}" srcOrd="0" destOrd="0" presId="urn:microsoft.com/office/officeart/2005/8/layout/radial3"/>
    <dgm:cxn modelId="{B2C2BDB0-11CE-42EE-ACD0-F2BED0406D29}" type="presOf" srcId="{EE3E3CD9-E006-4CA4-AEED-2D79E0D001E1}" destId="{8BDAACD4-87D6-4D8F-AD8D-76E47F7A225F}" srcOrd="0" destOrd="0" presId="urn:microsoft.com/office/officeart/2005/8/layout/radial3"/>
    <dgm:cxn modelId="{031E0DF5-625B-43C2-87B5-ABB5219833D6}" srcId="{EE3E3CD9-E006-4CA4-AEED-2D79E0D001E1}" destId="{9E0BA880-6630-49ED-AED5-19EBFC7267D7}" srcOrd="0" destOrd="0" parTransId="{9FFE8CE4-794F-43A9-B8F9-B5EDB1D49F44}" sibTransId="{0BF3E668-EF31-409D-976C-9BF54797900C}"/>
    <dgm:cxn modelId="{051F5884-31A5-4D1C-BEC8-B959F065C080}" type="presOf" srcId="{FB879138-3ACB-46EB-B262-98D83DA6D77B}" destId="{EEF5DE64-3A3C-46C4-975D-CD5E1A39B1B2}" srcOrd="0" destOrd="0" presId="urn:microsoft.com/office/officeart/2005/8/layout/radial3"/>
    <dgm:cxn modelId="{873654A9-2CF2-4146-A773-74CD8CCE8AF0}" srcId="{9E0BA880-6630-49ED-AED5-19EBFC7267D7}" destId="{B323546A-6CC9-4D72-ADDB-D2AC6F3BDB1B}" srcOrd="0" destOrd="0" parTransId="{E2959F26-B978-4C11-B6AB-6217AAD711BE}" sibTransId="{8557B9E9-3C2D-4436-8507-7B2198C3BA6C}"/>
    <dgm:cxn modelId="{AF05C331-0F04-475C-AF31-7860764F56EC}" type="presOf" srcId="{B323546A-6CC9-4D72-ADDB-D2AC6F3BDB1B}" destId="{A0EA490C-20D7-4BCC-A2EE-9C9F3481E751}" srcOrd="0" destOrd="0" presId="urn:microsoft.com/office/officeart/2005/8/layout/radial3"/>
    <dgm:cxn modelId="{170FF414-967A-415D-97F6-5883A644E223}" type="presParOf" srcId="{8BDAACD4-87D6-4D8F-AD8D-76E47F7A225F}" destId="{1ED87D65-46C2-4679-931A-15F4D9CEA969}" srcOrd="0" destOrd="0" presId="urn:microsoft.com/office/officeart/2005/8/layout/radial3"/>
    <dgm:cxn modelId="{9FE699D7-898A-429D-BC5E-85E49A7E3481}" type="presParOf" srcId="{1ED87D65-46C2-4679-931A-15F4D9CEA969}" destId="{0A00F9D4-E3DE-4E34-9FFD-35E11BB35F0D}" srcOrd="0" destOrd="0" presId="urn:microsoft.com/office/officeart/2005/8/layout/radial3"/>
    <dgm:cxn modelId="{263EB9D7-0EAB-4BA6-BC2F-2E392EFE75AD}" type="presParOf" srcId="{1ED87D65-46C2-4679-931A-15F4D9CEA969}" destId="{A0EA490C-20D7-4BCC-A2EE-9C9F3481E751}" srcOrd="1" destOrd="0" presId="urn:microsoft.com/office/officeart/2005/8/layout/radial3"/>
    <dgm:cxn modelId="{63BDF643-B548-45F4-B1D4-15DBF1EEB8CF}" type="presParOf" srcId="{1ED87D65-46C2-4679-931A-15F4D9CEA969}" destId="{EEF5DE64-3A3C-46C4-975D-CD5E1A39B1B2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3E3CD9-E006-4CA4-AEED-2D79E0D001E1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9E0BA880-6630-49ED-AED5-19EBFC7267D7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PT" sz="10000" dirty="0" smtClean="0"/>
            <a:t>10</a:t>
          </a:r>
          <a:endParaRPr lang="pt-PT" sz="10000" dirty="0"/>
        </a:p>
      </dgm:t>
    </dgm:pt>
    <dgm:pt modelId="{9FFE8CE4-794F-43A9-B8F9-B5EDB1D49F44}" type="parTrans" cxnId="{031E0DF5-625B-43C2-87B5-ABB5219833D6}">
      <dgm:prSet/>
      <dgm:spPr/>
      <dgm:t>
        <a:bodyPr/>
        <a:lstStyle/>
        <a:p>
          <a:endParaRPr lang="pt-PT"/>
        </a:p>
      </dgm:t>
    </dgm:pt>
    <dgm:pt modelId="{0BF3E668-EF31-409D-976C-9BF54797900C}" type="sibTrans" cxnId="{031E0DF5-625B-43C2-87B5-ABB5219833D6}">
      <dgm:prSet/>
      <dgm:spPr/>
      <dgm:t>
        <a:bodyPr/>
        <a:lstStyle/>
        <a:p>
          <a:endParaRPr lang="pt-PT"/>
        </a:p>
      </dgm:t>
    </dgm:pt>
    <dgm:pt modelId="{B323546A-6CC9-4D72-ADDB-D2AC6F3BDB1B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PT" sz="10000" dirty="0" smtClean="0"/>
            <a:t>6</a:t>
          </a:r>
          <a:endParaRPr lang="pt-PT" sz="10000" dirty="0"/>
        </a:p>
      </dgm:t>
    </dgm:pt>
    <dgm:pt modelId="{E2959F26-B978-4C11-B6AB-6217AAD711BE}" type="parTrans" cxnId="{873654A9-2CF2-4146-A773-74CD8CCE8AF0}">
      <dgm:prSet/>
      <dgm:spPr/>
      <dgm:t>
        <a:bodyPr/>
        <a:lstStyle/>
        <a:p>
          <a:endParaRPr lang="pt-PT"/>
        </a:p>
      </dgm:t>
    </dgm:pt>
    <dgm:pt modelId="{8557B9E9-3C2D-4436-8507-7B2198C3BA6C}" type="sibTrans" cxnId="{873654A9-2CF2-4146-A773-74CD8CCE8AF0}">
      <dgm:prSet/>
      <dgm:spPr/>
      <dgm:t>
        <a:bodyPr/>
        <a:lstStyle/>
        <a:p>
          <a:endParaRPr lang="pt-PT"/>
        </a:p>
      </dgm:t>
    </dgm:pt>
    <dgm:pt modelId="{FB879138-3ACB-46EB-B262-98D83DA6D77B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PT" sz="10000" dirty="0" smtClean="0"/>
            <a:t>4</a:t>
          </a:r>
          <a:endParaRPr lang="pt-PT" sz="10000" dirty="0"/>
        </a:p>
      </dgm:t>
    </dgm:pt>
    <dgm:pt modelId="{6FC093BD-D0AE-483C-9331-729DA0E2750A}" type="parTrans" cxnId="{1C8B78E5-CC66-48BE-8CB2-173F7899042E}">
      <dgm:prSet/>
      <dgm:spPr/>
      <dgm:t>
        <a:bodyPr/>
        <a:lstStyle/>
        <a:p>
          <a:endParaRPr lang="pt-PT"/>
        </a:p>
      </dgm:t>
    </dgm:pt>
    <dgm:pt modelId="{93B729DC-782D-4EDB-B345-B1D5547D8B9E}" type="sibTrans" cxnId="{1C8B78E5-CC66-48BE-8CB2-173F7899042E}">
      <dgm:prSet/>
      <dgm:spPr/>
      <dgm:t>
        <a:bodyPr/>
        <a:lstStyle/>
        <a:p>
          <a:endParaRPr lang="pt-PT"/>
        </a:p>
      </dgm:t>
    </dgm:pt>
    <dgm:pt modelId="{8BDAACD4-87D6-4D8F-AD8D-76E47F7A225F}" type="pres">
      <dgm:prSet presAssocID="{EE3E3CD9-E006-4CA4-AEED-2D79E0D001E1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1ED87D65-46C2-4679-931A-15F4D9CEA969}" type="pres">
      <dgm:prSet presAssocID="{EE3E3CD9-E006-4CA4-AEED-2D79E0D001E1}" presName="radial" presStyleCnt="0">
        <dgm:presLayoutVars>
          <dgm:animLvl val="ctr"/>
        </dgm:presLayoutVars>
      </dgm:prSet>
      <dgm:spPr/>
    </dgm:pt>
    <dgm:pt modelId="{0A00F9D4-E3DE-4E34-9FFD-35E11BB35F0D}" type="pres">
      <dgm:prSet presAssocID="{9E0BA880-6630-49ED-AED5-19EBFC7267D7}" presName="centerShape" presStyleLbl="vennNode1" presStyleIdx="0" presStyleCnt="3" custScaleX="71487" custScaleY="75884" custLinFactNeighborX="-3811" custLinFactNeighborY="-27443"/>
      <dgm:spPr/>
      <dgm:t>
        <a:bodyPr/>
        <a:lstStyle/>
        <a:p>
          <a:endParaRPr lang="pt-PT"/>
        </a:p>
      </dgm:t>
    </dgm:pt>
    <dgm:pt modelId="{A0EA490C-20D7-4BCC-A2EE-9C9F3481E751}" type="pres">
      <dgm:prSet presAssocID="{B323546A-6CC9-4D72-ADDB-D2AC6F3BDB1B}" presName="node" presStyleLbl="vennNode1" presStyleIdx="1" presStyleCnt="3" custScaleX="172624" custScaleY="152761" custRadScaleRad="128603" custRadScaleInc="-6601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EF5DE64-3A3C-46C4-975D-CD5E1A39B1B2}" type="pres">
      <dgm:prSet presAssocID="{FB879138-3ACB-46EB-B262-98D83DA6D77B}" presName="node" presStyleLbl="vennNode1" presStyleIdx="2" presStyleCnt="3" custScaleX="155031" custScaleY="170349" custRadScaleRad="120576" custRadScaleInc="-3280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873654A9-2CF2-4146-A773-74CD8CCE8AF0}" srcId="{9E0BA880-6630-49ED-AED5-19EBFC7267D7}" destId="{B323546A-6CC9-4D72-ADDB-D2AC6F3BDB1B}" srcOrd="0" destOrd="0" parTransId="{E2959F26-B978-4C11-B6AB-6217AAD711BE}" sibTransId="{8557B9E9-3C2D-4436-8507-7B2198C3BA6C}"/>
    <dgm:cxn modelId="{D471F897-AFCA-4C6A-ABFE-69F6410554EF}" type="presOf" srcId="{FB879138-3ACB-46EB-B262-98D83DA6D77B}" destId="{EEF5DE64-3A3C-46C4-975D-CD5E1A39B1B2}" srcOrd="0" destOrd="0" presId="urn:microsoft.com/office/officeart/2005/8/layout/radial3"/>
    <dgm:cxn modelId="{031E0DF5-625B-43C2-87B5-ABB5219833D6}" srcId="{EE3E3CD9-E006-4CA4-AEED-2D79E0D001E1}" destId="{9E0BA880-6630-49ED-AED5-19EBFC7267D7}" srcOrd="0" destOrd="0" parTransId="{9FFE8CE4-794F-43A9-B8F9-B5EDB1D49F44}" sibTransId="{0BF3E668-EF31-409D-976C-9BF54797900C}"/>
    <dgm:cxn modelId="{F126FE04-21FD-4FDB-B165-50AC8D38D0EF}" type="presOf" srcId="{9E0BA880-6630-49ED-AED5-19EBFC7267D7}" destId="{0A00F9D4-E3DE-4E34-9FFD-35E11BB35F0D}" srcOrd="0" destOrd="0" presId="urn:microsoft.com/office/officeart/2005/8/layout/radial3"/>
    <dgm:cxn modelId="{1C8B78E5-CC66-48BE-8CB2-173F7899042E}" srcId="{9E0BA880-6630-49ED-AED5-19EBFC7267D7}" destId="{FB879138-3ACB-46EB-B262-98D83DA6D77B}" srcOrd="1" destOrd="0" parTransId="{6FC093BD-D0AE-483C-9331-729DA0E2750A}" sibTransId="{93B729DC-782D-4EDB-B345-B1D5547D8B9E}"/>
    <dgm:cxn modelId="{E0AA352A-48F0-4E57-BD88-7E068445F6A6}" type="presOf" srcId="{B323546A-6CC9-4D72-ADDB-D2AC6F3BDB1B}" destId="{A0EA490C-20D7-4BCC-A2EE-9C9F3481E751}" srcOrd="0" destOrd="0" presId="urn:microsoft.com/office/officeart/2005/8/layout/radial3"/>
    <dgm:cxn modelId="{61143C84-BA08-4BB4-9C47-ACE12C6A6A66}" type="presOf" srcId="{EE3E3CD9-E006-4CA4-AEED-2D79E0D001E1}" destId="{8BDAACD4-87D6-4D8F-AD8D-76E47F7A225F}" srcOrd="0" destOrd="0" presId="urn:microsoft.com/office/officeart/2005/8/layout/radial3"/>
    <dgm:cxn modelId="{5909D085-4FE3-4E06-9628-DF5B9215F7F2}" type="presParOf" srcId="{8BDAACD4-87D6-4D8F-AD8D-76E47F7A225F}" destId="{1ED87D65-46C2-4679-931A-15F4D9CEA969}" srcOrd="0" destOrd="0" presId="urn:microsoft.com/office/officeart/2005/8/layout/radial3"/>
    <dgm:cxn modelId="{26A2F5D5-9143-4CDC-B4A7-C3B991A48C38}" type="presParOf" srcId="{1ED87D65-46C2-4679-931A-15F4D9CEA969}" destId="{0A00F9D4-E3DE-4E34-9FFD-35E11BB35F0D}" srcOrd="0" destOrd="0" presId="urn:microsoft.com/office/officeart/2005/8/layout/radial3"/>
    <dgm:cxn modelId="{3BA04A6C-6FCA-4DDE-9984-D59F9ED43A7D}" type="presParOf" srcId="{1ED87D65-46C2-4679-931A-15F4D9CEA969}" destId="{A0EA490C-20D7-4BCC-A2EE-9C9F3481E751}" srcOrd="1" destOrd="0" presId="urn:microsoft.com/office/officeart/2005/8/layout/radial3"/>
    <dgm:cxn modelId="{68D511B9-D069-4018-B1AA-B77531D29203}" type="presParOf" srcId="{1ED87D65-46C2-4679-931A-15F4D9CEA969}" destId="{EEF5DE64-3A3C-46C4-975D-CD5E1A39B1B2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3E3CD9-E006-4CA4-AEED-2D79E0D001E1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9E0BA880-6630-49ED-AED5-19EBFC7267D7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PT" sz="10000" dirty="0" smtClean="0"/>
            <a:t>10</a:t>
          </a:r>
          <a:endParaRPr lang="pt-PT" sz="10000" dirty="0"/>
        </a:p>
      </dgm:t>
    </dgm:pt>
    <dgm:pt modelId="{9FFE8CE4-794F-43A9-B8F9-B5EDB1D49F44}" type="parTrans" cxnId="{031E0DF5-625B-43C2-87B5-ABB5219833D6}">
      <dgm:prSet/>
      <dgm:spPr/>
      <dgm:t>
        <a:bodyPr/>
        <a:lstStyle/>
        <a:p>
          <a:endParaRPr lang="pt-PT"/>
        </a:p>
      </dgm:t>
    </dgm:pt>
    <dgm:pt modelId="{0BF3E668-EF31-409D-976C-9BF54797900C}" type="sibTrans" cxnId="{031E0DF5-625B-43C2-87B5-ABB5219833D6}">
      <dgm:prSet/>
      <dgm:spPr/>
      <dgm:t>
        <a:bodyPr/>
        <a:lstStyle/>
        <a:p>
          <a:endParaRPr lang="pt-PT"/>
        </a:p>
      </dgm:t>
    </dgm:pt>
    <dgm:pt modelId="{B323546A-6CC9-4D72-ADDB-D2AC6F3BDB1B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PT" sz="10000" dirty="0" smtClean="0"/>
            <a:t>5</a:t>
          </a:r>
          <a:endParaRPr lang="pt-PT" sz="10000" dirty="0"/>
        </a:p>
      </dgm:t>
    </dgm:pt>
    <dgm:pt modelId="{E2959F26-B978-4C11-B6AB-6217AAD711BE}" type="parTrans" cxnId="{873654A9-2CF2-4146-A773-74CD8CCE8AF0}">
      <dgm:prSet/>
      <dgm:spPr/>
      <dgm:t>
        <a:bodyPr/>
        <a:lstStyle/>
        <a:p>
          <a:endParaRPr lang="pt-PT"/>
        </a:p>
      </dgm:t>
    </dgm:pt>
    <dgm:pt modelId="{8557B9E9-3C2D-4436-8507-7B2198C3BA6C}" type="sibTrans" cxnId="{873654A9-2CF2-4146-A773-74CD8CCE8AF0}">
      <dgm:prSet/>
      <dgm:spPr/>
      <dgm:t>
        <a:bodyPr/>
        <a:lstStyle/>
        <a:p>
          <a:endParaRPr lang="pt-PT"/>
        </a:p>
      </dgm:t>
    </dgm:pt>
    <dgm:pt modelId="{FB879138-3ACB-46EB-B262-98D83DA6D77B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PT" sz="10000" dirty="0" smtClean="0"/>
            <a:t>5</a:t>
          </a:r>
          <a:endParaRPr lang="pt-PT" sz="10000" dirty="0"/>
        </a:p>
      </dgm:t>
    </dgm:pt>
    <dgm:pt modelId="{6FC093BD-D0AE-483C-9331-729DA0E2750A}" type="parTrans" cxnId="{1C8B78E5-CC66-48BE-8CB2-173F7899042E}">
      <dgm:prSet/>
      <dgm:spPr/>
      <dgm:t>
        <a:bodyPr/>
        <a:lstStyle/>
        <a:p>
          <a:endParaRPr lang="pt-PT"/>
        </a:p>
      </dgm:t>
    </dgm:pt>
    <dgm:pt modelId="{93B729DC-782D-4EDB-B345-B1D5547D8B9E}" type="sibTrans" cxnId="{1C8B78E5-CC66-48BE-8CB2-173F7899042E}">
      <dgm:prSet/>
      <dgm:spPr/>
      <dgm:t>
        <a:bodyPr/>
        <a:lstStyle/>
        <a:p>
          <a:endParaRPr lang="pt-PT"/>
        </a:p>
      </dgm:t>
    </dgm:pt>
    <dgm:pt modelId="{8BDAACD4-87D6-4D8F-AD8D-76E47F7A225F}" type="pres">
      <dgm:prSet presAssocID="{EE3E3CD9-E006-4CA4-AEED-2D79E0D001E1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1ED87D65-46C2-4679-931A-15F4D9CEA969}" type="pres">
      <dgm:prSet presAssocID="{EE3E3CD9-E006-4CA4-AEED-2D79E0D001E1}" presName="radial" presStyleCnt="0">
        <dgm:presLayoutVars>
          <dgm:animLvl val="ctr"/>
        </dgm:presLayoutVars>
      </dgm:prSet>
      <dgm:spPr/>
    </dgm:pt>
    <dgm:pt modelId="{0A00F9D4-E3DE-4E34-9FFD-35E11BB35F0D}" type="pres">
      <dgm:prSet presAssocID="{9E0BA880-6630-49ED-AED5-19EBFC7267D7}" presName="centerShape" presStyleLbl="vennNode1" presStyleIdx="0" presStyleCnt="3" custScaleX="71487" custScaleY="75884" custLinFactNeighborX="-3811" custLinFactNeighborY="-27443"/>
      <dgm:spPr/>
      <dgm:t>
        <a:bodyPr/>
        <a:lstStyle/>
        <a:p>
          <a:endParaRPr lang="pt-PT"/>
        </a:p>
      </dgm:t>
    </dgm:pt>
    <dgm:pt modelId="{A0EA490C-20D7-4BCC-A2EE-9C9F3481E751}" type="pres">
      <dgm:prSet presAssocID="{B323546A-6CC9-4D72-ADDB-D2AC6F3BDB1B}" presName="node" presStyleLbl="vennNode1" presStyleIdx="1" presStyleCnt="3" custScaleX="172624" custScaleY="152761" custRadScaleRad="128603" custRadScaleInc="-6601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EF5DE64-3A3C-46C4-975D-CD5E1A39B1B2}" type="pres">
      <dgm:prSet presAssocID="{FB879138-3ACB-46EB-B262-98D83DA6D77B}" presName="node" presStyleLbl="vennNode1" presStyleIdx="2" presStyleCnt="3" custScaleX="155031" custScaleY="170349" custRadScaleRad="120576" custRadScaleInc="-3280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1C8B78E5-CC66-48BE-8CB2-173F7899042E}" srcId="{9E0BA880-6630-49ED-AED5-19EBFC7267D7}" destId="{FB879138-3ACB-46EB-B262-98D83DA6D77B}" srcOrd="1" destOrd="0" parTransId="{6FC093BD-D0AE-483C-9331-729DA0E2750A}" sibTransId="{93B729DC-782D-4EDB-B345-B1D5547D8B9E}"/>
    <dgm:cxn modelId="{1D8324F6-0BFC-4760-A21F-4EEB12FAE3A4}" type="presOf" srcId="{EE3E3CD9-E006-4CA4-AEED-2D79E0D001E1}" destId="{8BDAACD4-87D6-4D8F-AD8D-76E47F7A225F}" srcOrd="0" destOrd="0" presId="urn:microsoft.com/office/officeart/2005/8/layout/radial3"/>
    <dgm:cxn modelId="{B80563AF-F868-4540-91F9-103496718E0D}" type="presOf" srcId="{9E0BA880-6630-49ED-AED5-19EBFC7267D7}" destId="{0A00F9D4-E3DE-4E34-9FFD-35E11BB35F0D}" srcOrd="0" destOrd="0" presId="urn:microsoft.com/office/officeart/2005/8/layout/radial3"/>
    <dgm:cxn modelId="{031E0DF5-625B-43C2-87B5-ABB5219833D6}" srcId="{EE3E3CD9-E006-4CA4-AEED-2D79E0D001E1}" destId="{9E0BA880-6630-49ED-AED5-19EBFC7267D7}" srcOrd="0" destOrd="0" parTransId="{9FFE8CE4-794F-43A9-B8F9-B5EDB1D49F44}" sibTransId="{0BF3E668-EF31-409D-976C-9BF54797900C}"/>
    <dgm:cxn modelId="{4449E0DA-4BF0-4307-A43B-FE764F009289}" type="presOf" srcId="{B323546A-6CC9-4D72-ADDB-D2AC6F3BDB1B}" destId="{A0EA490C-20D7-4BCC-A2EE-9C9F3481E751}" srcOrd="0" destOrd="0" presId="urn:microsoft.com/office/officeart/2005/8/layout/radial3"/>
    <dgm:cxn modelId="{37500EA8-BE20-425D-B659-B906F9719596}" type="presOf" srcId="{FB879138-3ACB-46EB-B262-98D83DA6D77B}" destId="{EEF5DE64-3A3C-46C4-975D-CD5E1A39B1B2}" srcOrd="0" destOrd="0" presId="urn:microsoft.com/office/officeart/2005/8/layout/radial3"/>
    <dgm:cxn modelId="{873654A9-2CF2-4146-A773-74CD8CCE8AF0}" srcId="{9E0BA880-6630-49ED-AED5-19EBFC7267D7}" destId="{B323546A-6CC9-4D72-ADDB-D2AC6F3BDB1B}" srcOrd="0" destOrd="0" parTransId="{E2959F26-B978-4C11-B6AB-6217AAD711BE}" sibTransId="{8557B9E9-3C2D-4436-8507-7B2198C3BA6C}"/>
    <dgm:cxn modelId="{F493C227-666F-4564-93EE-CFBF6DA6B85C}" type="presParOf" srcId="{8BDAACD4-87D6-4D8F-AD8D-76E47F7A225F}" destId="{1ED87D65-46C2-4679-931A-15F4D9CEA969}" srcOrd="0" destOrd="0" presId="urn:microsoft.com/office/officeart/2005/8/layout/radial3"/>
    <dgm:cxn modelId="{60C23CF5-63DE-4D3F-A92B-A0CE42903869}" type="presParOf" srcId="{1ED87D65-46C2-4679-931A-15F4D9CEA969}" destId="{0A00F9D4-E3DE-4E34-9FFD-35E11BB35F0D}" srcOrd="0" destOrd="0" presId="urn:microsoft.com/office/officeart/2005/8/layout/radial3"/>
    <dgm:cxn modelId="{303B9D14-2CAE-4C4E-BB2C-6CF88DE15465}" type="presParOf" srcId="{1ED87D65-46C2-4679-931A-15F4D9CEA969}" destId="{A0EA490C-20D7-4BCC-A2EE-9C9F3481E751}" srcOrd="1" destOrd="0" presId="urn:microsoft.com/office/officeart/2005/8/layout/radial3"/>
    <dgm:cxn modelId="{62B50B01-4210-427C-AE54-D69E1842C4E5}" type="presParOf" srcId="{1ED87D65-46C2-4679-931A-15F4D9CEA969}" destId="{EEF5DE64-3A3C-46C4-975D-CD5E1A39B1B2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E3E3CD9-E006-4CA4-AEED-2D79E0D001E1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9E0BA880-6630-49ED-AED5-19EBFC7267D7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PT" sz="10000" dirty="0" smtClean="0"/>
            <a:t>10</a:t>
          </a:r>
          <a:endParaRPr lang="pt-PT" sz="10000" dirty="0"/>
        </a:p>
      </dgm:t>
    </dgm:pt>
    <dgm:pt modelId="{9FFE8CE4-794F-43A9-B8F9-B5EDB1D49F44}" type="parTrans" cxnId="{031E0DF5-625B-43C2-87B5-ABB5219833D6}">
      <dgm:prSet/>
      <dgm:spPr/>
      <dgm:t>
        <a:bodyPr/>
        <a:lstStyle/>
        <a:p>
          <a:endParaRPr lang="pt-PT"/>
        </a:p>
      </dgm:t>
    </dgm:pt>
    <dgm:pt modelId="{0BF3E668-EF31-409D-976C-9BF54797900C}" type="sibTrans" cxnId="{031E0DF5-625B-43C2-87B5-ABB5219833D6}">
      <dgm:prSet/>
      <dgm:spPr/>
      <dgm:t>
        <a:bodyPr/>
        <a:lstStyle/>
        <a:p>
          <a:endParaRPr lang="pt-PT"/>
        </a:p>
      </dgm:t>
    </dgm:pt>
    <dgm:pt modelId="{B323546A-6CC9-4D72-ADDB-D2AC6F3BDB1B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PT" sz="10000" dirty="0" smtClean="0"/>
            <a:t>4</a:t>
          </a:r>
          <a:endParaRPr lang="pt-PT" sz="10000" dirty="0"/>
        </a:p>
      </dgm:t>
    </dgm:pt>
    <dgm:pt modelId="{E2959F26-B978-4C11-B6AB-6217AAD711BE}" type="parTrans" cxnId="{873654A9-2CF2-4146-A773-74CD8CCE8AF0}">
      <dgm:prSet/>
      <dgm:spPr/>
      <dgm:t>
        <a:bodyPr/>
        <a:lstStyle/>
        <a:p>
          <a:endParaRPr lang="pt-PT"/>
        </a:p>
      </dgm:t>
    </dgm:pt>
    <dgm:pt modelId="{8557B9E9-3C2D-4436-8507-7B2198C3BA6C}" type="sibTrans" cxnId="{873654A9-2CF2-4146-A773-74CD8CCE8AF0}">
      <dgm:prSet/>
      <dgm:spPr/>
      <dgm:t>
        <a:bodyPr/>
        <a:lstStyle/>
        <a:p>
          <a:endParaRPr lang="pt-PT"/>
        </a:p>
      </dgm:t>
    </dgm:pt>
    <dgm:pt modelId="{FB879138-3ACB-46EB-B262-98D83DA6D77B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PT" sz="10000" dirty="0" smtClean="0"/>
            <a:t>6</a:t>
          </a:r>
          <a:endParaRPr lang="pt-PT" sz="10000" dirty="0"/>
        </a:p>
      </dgm:t>
    </dgm:pt>
    <dgm:pt modelId="{6FC093BD-D0AE-483C-9331-729DA0E2750A}" type="parTrans" cxnId="{1C8B78E5-CC66-48BE-8CB2-173F7899042E}">
      <dgm:prSet/>
      <dgm:spPr/>
      <dgm:t>
        <a:bodyPr/>
        <a:lstStyle/>
        <a:p>
          <a:endParaRPr lang="pt-PT"/>
        </a:p>
      </dgm:t>
    </dgm:pt>
    <dgm:pt modelId="{93B729DC-782D-4EDB-B345-B1D5547D8B9E}" type="sibTrans" cxnId="{1C8B78E5-CC66-48BE-8CB2-173F7899042E}">
      <dgm:prSet/>
      <dgm:spPr/>
      <dgm:t>
        <a:bodyPr/>
        <a:lstStyle/>
        <a:p>
          <a:endParaRPr lang="pt-PT"/>
        </a:p>
      </dgm:t>
    </dgm:pt>
    <dgm:pt modelId="{8BDAACD4-87D6-4D8F-AD8D-76E47F7A225F}" type="pres">
      <dgm:prSet presAssocID="{EE3E3CD9-E006-4CA4-AEED-2D79E0D001E1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1ED87D65-46C2-4679-931A-15F4D9CEA969}" type="pres">
      <dgm:prSet presAssocID="{EE3E3CD9-E006-4CA4-AEED-2D79E0D001E1}" presName="radial" presStyleCnt="0">
        <dgm:presLayoutVars>
          <dgm:animLvl val="ctr"/>
        </dgm:presLayoutVars>
      </dgm:prSet>
      <dgm:spPr/>
    </dgm:pt>
    <dgm:pt modelId="{0A00F9D4-E3DE-4E34-9FFD-35E11BB35F0D}" type="pres">
      <dgm:prSet presAssocID="{9E0BA880-6630-49ED-AED5-19EBFC7267D7}" presName="centerShape" presStyleLbl="vennNode1" presStyleIdx="0" presStyleCnt="3" custScaleX="71487" custScaleY="75884" custLinFactNeighborX="-3811" custLinFactNeighborY="-27443"/>
      <dgm:spPr/>
      <dgm:t>
        <a:bodyPr/>
        <a:lstStyle/>
        <a:p>
          <a:endParaRPr lang="pt-PT"/>
        </a:p>
      </dgm:t>
    </dgm:pt>
    <dgm:pt modelId="{A0EA490C-20D7-4BCC-A2EE-9C9F3481E751}" type="pres">
      <dgm:prSet presAssocID="{B323546A-6CC9-4D72-ADDB-D2AC6F3BDB1B}" presName="node" presStyleLbl="vennNode1" presStyleIdx="1" presStyleCnt="3" custScaleX="172624" custScaleY="152761" custRadScaleRad="128603" custRadScaleInc="-6601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EF5DE64-3A3C-46C4-975D-CD5E1A39B1B2}" type="pres">
      <dgm:prSet presAssocID="{FB879138-3ACB-46EB-B262-98D83DA6D77B}" presName="node" presStyleLbl="vennNode1" presStyleIdx="2" presStyleCnt="3" custScaleX="155031" custScaleY="170349" custRadScaleRad="120576" custRadScaleInc="-3280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1C8B78E5-CC66-48BE-8CB2-173F7899042E}" srcId="{9E0BA880-6630-49ED-AED5-19EBFC7267D7}" destId="{FB879138-3ACB-46EB-B262-98D83DA6D77B}" srcOrd="1" destOrd="0" parTransId="{6FC093BD-D0AE-483C-9331-729DA0E2750A}" sibTransId="{93B729DC-782D-4EDB-B345-B1D5547D8B9E}"/>
    <dgm:cxn modelId="{031E0DF5-625B-43C2-87B5-ABB5219833D6}" srcId="{EE3E3CD9-E006-4CA4-AEED-2D79E0D001E1}" destId="{9E0BA880-6630-49ED-AED5-19EBFC7267D7}" srcOrd="0" destOrd="0" parTransId="{9FFE8CE4-794F-43A9-B8F9-B5EDB1D49F44}" sibTransId="{0BF3E668-EF31-409D-976C-9BF54797900C}"/>
    <dgm:cxn modelId="{62A52D0B-83E8-47E2-9810-56E067E00C41}" type="presOf" srcId="{B323546A-6CC9-4D72-ADDB-D2AC6F3BDB1B}" destId="{A0EA490C-20D7-4BCC-A2EE-9C9F3481E751}" srcOrd="0" destOrd="0" presId="urn:microsoft.com/office/officeart/2005/8/layout/radial3"/>
    <dgm:cxn modelId="{0EF2B905-F595-4384-BF42-121FF60E09D4}" type="presOf" srcId="{EE3E3CD9-E006-4CA4-AEED-2D79E0D001E1}" destId="{8BDAACD4-87D6-4D8F-AD8D-76E47F7A225F}" srcOrd="0" destOrd="0" presId="urn:microsoft.com/office/officeart/2005/8/layout/radial3"/>
    <dgm:cxn modelId="{873654A9-2CF2-4146-A773-74CD8CCE8AF0}" srcId="{9E0BA880-6630-49ED-AED5-19EBFC7267D7}" destId="{B323546A-6CC9-4D72-ADDB-D2AC6F3BDB1B}" srcOrd="0" destOrd="0" parTransId="{E2959F26-B978-4C11-B6AB-6217AAD711BE}" sibTransId="{8557B9E9-3C2D-4436-8507-7B2198C3BA6C}"/>
    <dgm:cxn modelId="{9EA6A408-39B5-4E40-A560-801AAF533A67}" type="presOf" srcId="{9E0BA880-6630-49ED-AED5-19EBFC7267D7}" destId="{0A00F9D4-E3DE-4E34-9FFD-35E11BB35F0D}" srcOrd="0" destOrd="0" presId="urn:microsoft.com/office/officeart/2005/8/layout/radial3"/>
    <dgm:cxn modelId="{FB4BDD72-3A1C-4744-954B-AD06E6FBB917}" type="presOf" srcId="{FB879138-3ACB-46EB-B262-98D83DA6D77B}" destId="{EEF5DE64-3A3C-46C4-975D-CD5E1A39B1B2}" srcOrd="0" destOrd="0" presId="urn:microsoft.com/office/officeart/2005/8/layout/radial3"/>
    <dgm:cxn modelId="{0D9572FC-66B6-471E-B3DA-E04BB446CB65}" type="presParOf" srcId="{8BDAACD4-87D6-4D8F-AD8D-76E47F7A225F}" destId="{1ED87D65-46C2-4679-931A-15F4D9CEA969}" srcOrd="0" destOrd="0" presId="urn:microsoft.com/office/officeart/2005/8/layout/radial3"/>
    <dgm:cxn modelId="{B748D1A9-ACD4-495D-A42C-3AD1D4E720B8}" type="presParOf" srcId="{1ED87D65-46C2-4679-931A-15F4D9CEA969}" destId="{0A00F9D4-E3DE-4E34-9FFD-35E11BB35F0D}" srcOrd="0" destOrd="0" presId="urn:microsoft.com/office/officeart/2005/8/layout/radial3"/>
    <dgm:cxn modelId="{080473A2-D8A9-4976-AB70-2946D6783534}" type="presParOf" srcId="{1ED87D65-46C2-4679-931A-15F4D9CEA969}" destId="{A0EA490C-20D7-4BCC-A2EE-9C9F3481E751}" srcOrd="1" destOrd="0" presId="urn:microsoft.com/office/officeart/2005/8/layout/radial3"/>
    <dgm:cxn modelId="{2DE10E91-5D8C-49A8-9B58-00078DF87A80}" type="presParOf" srcId="{1ED87D65-46C2-4679-931A-15F4D9CEA969}" destId="{EEF5DE64-3A3C-46C4-975D-CD5E1A39B1B2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E3E3CD9-E006-4CA4-AEED-2D79E0D001E1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9E0BA880-6630-49ED-AED5-19EBFC7267D7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PT" sz="10000" dirty="0" smtClean="0"/>
            <a:t>10</a:t>
          </a:r>
          <a:endParaRPr lang="pt-PT" sz="10000" dirty="0"/>
        </a:p>
      </dgm:t>
    </dgm:pt>
    <dgm:pt modelId="{9FFE8CE4-794F-43A9-B8F9-B5EDB1D49F44}" type="parTrans" cxnId="{031E0DF5-625B-43C2-87B5-ABB5219833D6}">
      <dgm:prSet/>
      <dgm:spPr/>
      <dgm:t>
        <a:bodyPr/>
        <a:lstStyle/>
        <a:p>
          <a:endParaRPr lang="pt-PT"/>
        </a:p>
      </dgm:t>
    </dgm:pt>
    <dgm:pt modelId="{0BF3E668-EF31-409D-976C-9BF54797900C}" type="sibTrans" cxnId="{031E0DF5-625B-43C2-87B5-ABB5219833D6}">
      <dgm:prSet/>
      <dgm:spPr/>
      <dgm:t>
        <a:bodyPr/>
        <a:lstStyle/>
        <a:p>
          <a:endParaRPr lang="pt-PT"/>
        </a:p>
      </dgm:t>
    </dgm:pt>
    <dgm:pt modelId="{B323546A-6CC9-4D72-ADDB-D2AC6F3BDB1B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PT" sz="10000" dirty="0" smtClean="0"/>
            <a:t>3</a:t>
          </a:r>
          <a:endParaRPr lang="pt-PT" sz="10000" dirty="0"/>
        </a:p>
      </dgm:t>
    </dgm:pt>
    <dgm:pt modelId="{E2959F26-B978-4C11-B6AB-6217AAD711BE}" type="parTrans" cxnId="{873654A9-2CF2-4146-A773-74CD8CCE8AF0}">
      <dgm:prSet/>
      <dgm:spPr/>
      <dgm:t>
        <a:bodyPr/>
        <a:lstStyle/>
        <a:p>
          <a:endParaRPr lang="pt-PT"/>
        </a:p>
      </dgm:t>
    </dgm:pt>
    <dgm:pt modelId="{8557B9E9-3C2D-4436-8507-7B2198C3BA6C}" type="sibTrans" cxnId="{873654A9-2CF2-4146-A773-74CD8CCE8AF0}">
      <dgm:prSet/>
      <dgm:spPr/>
      <dgm:t>
        <a:bodyPr/>
        <a:lstStyle/>
        <a:p>
          <a:endParaRPr lang="pt-PT"/>
        </a:p>
      </dgm:t>
    </dgm:pt>
    <dgm:pt modelId="{FB879138-3ACB-46EB-B262-98D83DA6D77B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PT" sz="10000" dirty="0" smtClean="0"/>
            <a:t>7</a:t>
          </a:r>
          <a:endParaRPr lang="pt-PT" sz="10000" dirty="0"/>
        </a:p>
      </dgm:t>
    </dgm:pt>
    <dgm:pt modelId="{6FC093BD-D0AE-483C-9331-729DA0E2750A}" type="parTrans" cxnId="{1C8B78E5-CC66-48BE-8CB2-173F7899042E}">
      <dgm:prSet/>
      <dgm:spPr/>
      <dgm:t>
        <a:bodyPr/>
        <a:lstStyle/>
        <a:p>
          <a:endParaRPr lang="pt-PT"/>
        </a:p>
      </dgm:t>
    </dgm:pt>
    <dgm:pt modelId="{93B729DC-782D-4EDB-B345-B1D5547D8B9E}" type="sibTrans" cxnId="{1C8B78E5-CC66-48BE-8CB2-173F7899042E}">
      <dgm:prSet/>
      <dgm:spPr/>
      <dgm:t>
        <a:bodyPr/>
        <a:lstStyle/>
        <a:p>
          <a:endParaRPr lang="pt-PT"/>
        </a:p>
      </dgm:t>
    </dgm:pt>
    <dgm:pt modelId="{8BDAACD4-87D6-4D8F-AD8D-76E47F7A225F}" type="pres">
      <dgm:prSet presAssocID="{EE3E3CD9-E006-4CA4-AEED-2D79E0D001E1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1ED87D65-46C2-4679-931A-15F4D9CEA969}" type="pres">
      <dgm:prSet presAssocID="{EE3E3CD9-E006-4CA4-AEED-2D79E0D001E1}" presName="radial" presStyleCnt="0">
        <dgm:presLayoutVars>
          <dgm:animLvl val="ctr"/>
        </dgm:presLayoutVars>
      </dgm:prSet>
      <dgm:spPr/>
    </dgm:pt>
    <dgm:pt modelId="{0A00F9D4-E3DE-4E34-9FFD-35E11BB35F0D}" type="pres">
      <dgm:prSet presAssocID="{9E0BA880-6630-49ED-AED5-19EBFC7267D7}" presName="centerShape" presStyleLbl="vennNode1" presStyleIdx="0" presStyleCnt="3" custScaleX="71487" custScaleY="75884" custLinFactNeighborX="-3811" custLinFactNeighborY="-27443"/>
      <dgm:spPr/>
      <dgm:t>
        <a:bodyPr/>
        <a:lstStyle/>
        <a:p>
          <a:endParaRPr lang="pt-PT"/>
        </a:p>
      </dgm:t>
    </dgm:pt>
    <dgm:pt modelId="{A0EA490C-20D7-4BCC-A2EE-9C9F3481E751}" type="pres">
      <dgm:prSet presAssocID="{B323546A-6CC9-4D72-ADDB-D2AC6F3BDB1B}" presName="node" presStyleLbl="vennNode1" presStyleIdx="1" presStyleCnt="3" custScaleX="172624" custScaleY="152761" custRadScaleRad="128603" custRadScaleInc="-6601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EF5DE64-3A3C-46C4-975D-CD5E1A39B1B2}" type="pres">
      <dgm:prSet presAssocID="{FB879138-3ACB-46EB-B262-98D83DA6D77B}" presName="node" presStyleLbl="vennNode1" presStyleIdx="2" presStyleCnt="3" custScaleX="155031" custScaleY="170349" custRadScaleRad="120576" custRadScaleInc="-3280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873654A9-2CF2-4146-A773-74CD8CCE8AF0}" srcId="{9E0BA880-6630-49ED-AED5-19EBFC7267D7}" destId="{B323546A-6CC9-4D72-ADDB-D2AC6F3BDB1B}" srcOrd="0" destOrd="0" parTransId="{E2959F26-B978-4C11-B6AB-6217AAD711BE}" sibTransId="{8557B9E9-3C2D-4436-8507-7B2198C3BA6C}"/>
    <dgm:cxn modelId="{031E0DF5-625B-43C2-87B5-ABB5219833D6}" srcId="{EE3E3CD9-E006-4CA4-AEED-2D79E0D001E1}" destId="{9E0BA880-6630-49ED-AED5-19EBFC7267D7}" srcOrd="0" destOrd="0" parTransId="{9FFE8CE4-794F-43A9-B8F9-B5EDB1D49F44}" sibTransId="{0BF3E668-EF31-409D-976C-9BF54797900C}"/>
    <dgm:cxn modelId="{A2B2F215-DA77-48AB-B6D2-BB4F1A97F445}" type="presOf" srcId="{B323546A-6CC9-4D72-ADDB-D2AC6F3BDB1B}" destId="{A0EA490C-20D7-4BCC-A2EE-9C9F3481E751}" srcOrd="0" destOrd="0" presId="urn:microsoft.com/office/officeart/2005/8/layout/radial3"/>
    <dgm:cxn modelId="{1C8B78E5-CC66-48BE-8CB2-173F7899042E}" srcId="{9E0BA880-6630-49ED-AED5-19EBFC7267D7}" destId="{FB879138-3ACB-46EB-B262-98D83DA6D77B}" srcOrd="1" destOrd="0" parTransId="{6FC093BD-D0AE-483C-9331-729DA0E2750A}" sibTransId="{93B729DC-782D-4EDB-B345-B1D5547D8B9E}"/>
    <dgm:cxn modelId="{B409AA02-DE8F-43DC-B1EA-C7D941DD0DE8}" type="presOf" srcId="{EE3E3CD9-E006-4CA4-AEED-2D79E0D001E1}" destId="{8BDAACD4-87D6-4D8F-AD8D-76E47F7A225F}" srcOrd="0" destOrd="0" presId="urn:microsoft.com/office/officeart/2005/8/layout/radial3"/>
    <dgm:cxn modelId="{464D38FF-E7A3-4B16-A46F-F84EA4239E06}" type="presOf" srcId="{9E0BA880-6630-49ED-AED5-19EBFC7267D7}" destId="{0A00F9D4-E3DE-4E34-9FFD-35E11BB35F0D}" srcOrd="0" destOrd="0" presId="urn:microsoft.com/office/officeart/2005/8/layout/radial3"/>
    <dgm:cxn modelId="{57232457-9D33-42A9-B56D-C03BB5199B26}" type="presOf" srcId="{FB879138-3ACB-46EB-B262-98D83DA6D77B}" destId="{EEF5DE64-3A3C-46C4-975D-CD5E1A39B1B2}" srcOrd="0" destOrd="0" presId="urn:microsoft.com/office/officeart/2005/8/layout/radial3"/>
    <dgm:cxn modelId="{FC01BA57-0C21-4166-9479-747C64B474E9}" type="presParOf" srcId="{8BDAACD4-87D6-4D8F-AD8D-76E47F7A225F}" destId="{1ED87D65-46C2-4679-931A-15F4D9CEA969}" srcOrd="0" destOrd="0" presId="urn:microsoft.com/office/officeart/2005/8/layout/radial3"/>
    <dgm:cxn modelId="{C56DC6CF-F78A-4BAD-9783-0EF60DD25147}" type="presParOf" srcId="{1ED87D65-46C2-4679-931A-15F4D9CEA969}" destId="{0A00F9D4-E3DE-4E34-9FFD-35E11BB35F0D}" srcOrd="0" destOrd="0" presId="urn:microsoft.com/office/officeart/2005/8/layout/radial3"/>
    <dgm:cxn modelId="{93422565-FC2A-466F-9293-3C473AC95A41}" type="presParOf" srcId="{1ED87D65-46C2-4679-931A-15F4D9CEA969}" destId="{A0EA490C-20D7-4BCC-A2EE-9C9F3481E751}" srcOrd="1" destOrd="0" presId="urn:microsoft.com/office/officeart/2005/8/layout/radial3"/>
    <dgm:cxn modelId="{84277444-C326-48CA-A89B-EF357E921707}" type="presParOf" srcId="{1ED87D65-46C2-4679-931A-15F4D9CEA969}" destId="{EEF5DE64-3A3C-46C4-975D-CD5E1A39B1B2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E3E3CD9-E006-4CA4-AEED-2D79E0D001E1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9E0BA880-6630-49ED-AED5-19EBFC7267D7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PT" sz="10000" dirty="0" smtClean="0"/>
            <a:t>10</a:t>
          </a:r>
          <a:endParaRPr lang="pt-PT" sz="10000" dirty="0"/>
        </a:p>
      </dgm:t>
    </dgm:pt>
    <dgm:pt modelId="{9FFE8CE4-794F-43A9-B8F9-B5EDB1D49F44}" type="parTrans" cxnId="{031E0DF5-625B-43C2-87B5-ABB5219833D6}">
      <dgm:prSet/>
      <dgm:spPr/>
      <dgm:t>
        <a:bodyPr/>
        <a:lstStyle/>
        <a:p>
          <a:endParaRPr lang="pt-PT"/>
        </a:p>
      </dgm:t>
    </dgm:pt>
    <dgm:pt modelId="{0BF3E668-EF31-409D-976C-9BF54797900C}" type="sibTrans" cxnId="{031E0DF5-625B-43C2-87B5-ABB5219833D6}">
      <dgm:prSet/>
      <dgm:spPr/>
      <dgm:t>
        <a:bodyPr/>
        <a:lstStyle/>
        <a:p>
          <a:endParaRPr lang="pt-PT"/>
        </a:p>
      </dgm:t>
    </dgm:pt>
    <dgm:pt modelId="{B323546A-6CC9-4D72-ADDB-D2AC6F3BDB1B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PT" sz="10000" dirty="0" smtClean="0"/>
            <a:t>2</a:t>
          </a:r>
          <a:endParaRPr lang="pt-PT" sz="10000" dirty="0"/>
        </a:p>
      </dgm:t>
    </dgm:pt>
    <dgm:pt modelId="{E2959F26-B978-4C11-B6AB-6217AAD711BE}" type="parTrans" cxnId="{873654A9-2CF2-4146-A773-74CD8CCE8AF0}">
      <dgm:prSet/>
      <dgm:spPr/>
      <dgm:t>
        <a:bodyPr/>
        <a:lstStyle/>
        <a:p>
          <a:endParaRPr lang="pt-PT"/>
        </a:p>
      </dgm:t>
    </dgm:pt>
    <dgm:pt modelId="{8557B9E9-3C2D-4436-8507-7B2198C3BA6C}" type="sibTrans" cxnId="{873654A9-2CF2-4146-A773-74CD8CCE8AF0}">
      <dgm:prSet/>
      <dgm:spPr/>
      <dgm:t>
        <a:bodyPr/>
        <a:lstStyle/>
        <a:p>
          <a:endParaRPr lang="pt-PT"/>
        </a:p>
      </dgm:t>
    </dgm:pt>
    <dgm:pt modelId="{FB879138-3ACB-46EB-B262-98D83DA6D77B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PT" sz="10000" dirty="0" smtClean="0"/>
            <a:t>8</a:t>
          </a:r>
          <a:endParaRPr lang="pt-PT" sz="10000" dirty="0"/>
        </a:p>
      </dgm:t>
    </dgm:pt>
    <dgm:pt modelId="{6FC093BD-D0AE-483C-9331-729DA0E2750A}" type="parTrans" cxnId="{1C8B78E5-CC66-48BE-8CB2-173F7899042E}">
      <dgm:prSet/>
      <dgm:spPr/>
      <dgm:t>
        <a:bodyPr/>
        <a:lstStyle/>
        <a:p>
          <a:endParaRPr lang="pt-PT"/>
        </a:p>
      </dgm:t>
    </dgm:pt>
    <dgm:pt modelId="{93B729DC-782D-4EDB-B345-B1D5547D8B9E}" type="sibTrans" cxnId="{1C8B78E5-CC66-48BE-8CB2-173F7899042E}">
      <dgm:prSet/>
      <dgm:spPr/>
      <dgm:t>
        <a:bodyPr/>
        <a:lstStyle/>
        <a:p>
          <a:endParaRPr lang="pt-PT"/>
        </a:p>
      </dgm:t>
    </dgm:pt>
    <dgm:pt modelId="{8BDAACD4-87D6-4D8F-AD8D-76E47F7A225F}" type="pres">
      <dgm:prSet presAssocID="{EE3E3CD9-E006-4CA4-AEED-2D79E0D001E1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1ED87D65-46C2-4679-931A-15F4D9CEA969}" type="pres">
      <dgm:prSet presAssocID="{EE3E3CD9-E006-4CA4-AEED-2D79E0D001E1}" presName="radial" presStyleCnt="0">
        <dgm:presLayoutVars>
          <dgm:animLvl val="ctr"/>
        </dgm:presLayoutVars>
      </dgm:prSet>
      <dgm:spPr/>
    </dgm:pt>
    <dgm:pt modelId="{0A00F9D4-E3DE-4E34-9FFD-35E11BB35F0D}" type="pres">
      <dgm:prSet presAssocID="{9E0BA880-6630-49ED-AED5-19EBFC7267D7}" presName="centerShape" presStyleLbl="vennNode1" presStyleIdx="0" presStyleCnt="3" custScaleX="71487" custScaleY="75884" custLinFactNeighborX="-3811" custLinFactNeighborY="-27443"/>
      <dgm:spPr/>
      <dgm:t>
        <a:bodyPr/>
        <a:lstStyle/>
        <a:p>
          <a:endParaRPr lang="pt-PT"/>
        </a:p>
      </dgm:t>
    </dgm:pt>
    <dgm:pt modelId="{A0EA490C-20D7-4BCC-A2EE-9C9F3481E751}" type="pres">
      <dgm:prSet presAssocID="{B323546A-6CC9-4D72-ADDB-D2AC6F3BDB1B}" presName="node" presStyleLbl="vennNode1" presStyleIdx="1" presStyleCnt="3" custScaleX="172624" custScaleY="152761" custRadScaleRad="128603" custRadScaleInc="-6601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EF5DE64-3A3C-46C4-975D-CD5E1A39B1B2}" type="pres">
      <dgm:prSet presAssocID="{FB879138-3ACB-46EB-B262-98D83DA6D77B}" presName="node" presStyleLbl="vennNode1" presStyleIdx="2" presStyleCnt="3" custScaleX="155031" custScaleY="170349" custRadScaleRad="120576" custRadScaleInc="-3280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873654A9-2CF2-4146-A773-74CD8CCE8AF0}" srcId="{9E0BA880-6630-49ED-AED5-19EBFC7267D7}" destId="{B323546A-6CC9-4D72-ADDB-D2AC6F3BDB1B}" srcOrd="0" destOrd="0" parTransId="{E2959F26-B978-4C11-B6AB-6217AAD711BE}" sibTransId="{8557B9E9-3C2D-4436-8507-7B2198C3BA6C}"/>
    <dgm:cxn modelId="{031E0DF5-625B-43C2-87B5-ABB5219833D6}" srcId="{EE3E3CD9-E006-4CA4-AEED-2D79E0D001E1}" destId="{9E0BA880-6630-49ED-AED5-19EBFC7267D7}" srcOrd="0" destOrd="0" parTransId="{9FFE8CE4-794F-43A9-B8F9-B5EDB1D49F44}" sibTransId="{0BF3E668-EF31-409D-976C-9BF54797900C}"/>
    <dgm:cxn modelId="{1C8B78E5-CC66-48BE-8CB2-173F7899042E}" srcId="{9E0BA880-6630-49ED-AED5-19EBFC7267D7}" destId="{FB879138-3ACB-46EB-B262-98D83DA6D77B}" srcOrd="1" destOrd="0" parTransId="{6FC093BD-D0AE-483C-9331-729DA0E2750A}" sibTransId="{93B729DC-782D-4EDB-B345-B1D5547D8B9E}"/>
    <dgm:cxn modelId="{B7E34188-C6AB-448A-98A2-4DA97572B9FC}" type="presOf" srcId="{B323546A-6CC9-4D72-ADDB-D2AC6F3BDB1B}" destId="{A0EA490C-20D7-4BCC-A2EE-9C9F3481E751}" srcOrd="0" destOrd="0" presId="urn:microsoft.com/office/officeart/2005/8/layout/radial3"/>
    <dgm:cxn modelId="{C44B1541-8280-41CB-9029-196DECB6C167}" type="presOf" srcId="{9E0BA880-6630-49ED-AED5-19EBFC7267D7}" destId="{0A00F9D4-E3DE-4E34-9FFD-35E11BB35F0D}" srcOrd="0" destOrd="0" presId="urn:microsoft.com/office/officeart/2005/8/layout/radial3"/>
    <dgm:cxn modelId="{9D75F243-9E58-4961-846D-A9F4468F0A5D}" type="presOf" srcId="{EE3E3CD9-E006-4CA4-AEED-2D79E0D001E1}" destId="{8BDAACD4-87D6-4D8F-AD8D-76E47F7A225F}" srcOrd="0" destOrd="0" presId="urn:microsoft.com/office/officeart/2005/8/layout/radial3"/>
    <dgm:cxn modelId="{14B0354A-8211-495E-A3CA-45A38FFB4084}" type="presOf" srcId="{FB879138-3ACB-46EB-B262-98D83DA6D77B}" destId="{EEF5DE64-3A3C-46C4-975D-CD5E1A39B1B2}" srcOrd="0" destOrd="0" presId="urn:microsoft.com/office/officeart/2005/8/layout/radial3"/>
    <dgm:cxn modelId="{57D947EC-B46F-48D0-901A-3733299FA425}" type="presParOf" srcId="{8BDAACD4-87D6-4D8F-AD8D-76E47F7A225F}" destId="{1ED87D65-46C2-4679-931A-15F4D9CEA969}" srcOrd="0" destOrd="0" presId="urn:microsoft.com/office/officeart/2005/8/layout/radial3"/>
    <dgm:cxn modelId="{CF8B18E4-C0FC-4CDA-8A93-018FEDCB3202}" type="presParOf" srcId="{1ED87D65-46C2-4679-931A-15F4D9CEA969}" destId="{0A00F9D4-E3DE-4E34-9FFD-35E11BB35F0D}" srcOrd="0" destOrd="0" presId="urn:microsoft.com/office/officeart/2005/8/layout/radial3"/>
    <dgm:cxn modelId="{72624556-ADB1-4579-9193-467D7A71F657}" type="presParOf" srcId="{1ED87D65-46C2-4679-931A-15F4D9CEA969}" destId="{A0EA490C-20D7-4BCC-A2EE-9C9F3481E751}" srcOrd="1" destOrd="0" presId="urn:microsoft.com/office/officeart/2005/8/layout/radial3"/>
    <dgm:cxn modelId="{846D18D4-C087-4120-8F76-81736B696562}" type="presParOf" srcId="{1ED87D65-46C2-4679-931A-15F4D9CEA969}" destId="{EEF5DE64-3A3C-46C4-975D-CD5E1A39B1B2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0F9D4-E3DE-4E34-9FFD-35E11BB35F0D}">
      <dsp:nvSpPr>
        <dsp:cNvPr id="0" name=""/>
        <dsp:cNvSpPr/>
      </dsp:nvSpPr>
      <dsp:spPr>
        <a:xfrm>
          <a:off x="3059230" y="466948"/>
          <a:ext cx="2341370" cy="2485382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lvl="0" algn="ctr" defTabSz="4445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0000" kern="1200" dirty="0" smtClean="0"/>
            <a:t>10</a:t>
          </a:r>
          <a:endParaRPr lang="pt-PT" sz="10000" kern="1200" dirty="0"/>
        </a:p>
      </dsp:txBody>
      <dsp:txXfrm>
        <a:off x="3402116" y="830924"/>
        <a:ext cx="1655598" cy="1757430"/>
      </dsp:txXfrm>
    </dsp:sp>
    <dsp:sp modelId="{A0EA490C-20D7-4BCC-A2EE-9C9F3481E751}">
      <dsp:nvSpPr>
        <dsp:cNvPr id="0" name=""/>
        <dsp:cNvSpPr/>
      </dsp:nvSpPr>
      <dsp:spPr>
        <a:xfrm>
          <a:off x="576049" y="2952317"/>
          <a:ext cx="2826924" cy="2501643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lvl="0" algn="ctr" defTabSz="4445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0000" kern="1200" dirty="0" smtClean="0"/>
            <a:t>10</a:t>
          </a:r>
          <a:endParaRPr lang="pt-PT" sz="10000" kern="1200" dirty="0"/>
        </a:p>
      </dsp:txBody>
      <dsp:txXfrm>
        <a:off x="990042" y="3318674"/>
        <a:ext cx="1998938" cy="1768929"/>
      </dsp:txXfrm>
    </dsp:sp>
    <dsp:sp modelId="{EEF5DE64-3A3C-46C4-975D-CD5E1A39B1B2}">
      <dsp:nvSpPr>
        <dsp:cNvPr id="0" name=""/>
        <dsp:cNvSpPr/>
      </dsp:nvSpPr>
      <dsp:spPr>
        <a:xfrm>
          <a:off x="5328596" y="2808318"/>
          <a:ext cx="2538817" cy="278966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lvl="0" algn="ctr" defTabSz="4445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0000" kern="1200" dirty="0" smtClean="0"/>
            <a:t>0</a:t>
          </a:r>
          <a:endParaRPr lang="pt-PT" sz="10000" kern="1200" dirty="0"/>
        </a:p>
      </dsp:txBody>
      <dsp:txXfrm>
        <a:off x="5700397" y="3216855"/>
        <a:ext cx="1795215" cy="197259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0F9D4-E3DE-4E34-9FFD-35E11BB35F0D}">
      <dsp:nvSpPr>
        <dsp:cNvPr id="0" name=""/>
        <dsp:cNvSpPr/>
      </dsp:nvSpPr>
      <dsp:spPr>
        <a:xfrm>
          <a:off x="3059230" y="466948"/>
          <a:ext cx="2341370" cy="2485382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lvl="0" algn="ctr" defTabSz="4445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0000" kern="1200" dirty="0" smtClean="0"/>
            <a:t>10</a:t>
          </a:r>
          <a:endParaRPr lang="pt-PT" sz="10000" kern="1200" dirty="0"/>
        </a:p>
      </dsp:txBody>
      <dsp:txXfrm>
        <a:off x="3402116" y="830924"/>
        <a:ext cx="1655598" cy="1757430"/>
      </dsp:txXfrm>
    </dsp:sp>
    <dsp:sp modelId="{A0EA490C-20D7-4BCC-A2EE-9C9F3481E751}">
      <dsp:nvSpPr>
        <dsp:cNvPr id="0" name=""/>
        <dsp:cNvSpPr/>
      </dsp:nvSpPr>
      <dsp:spPr>
        <a:xfrm>
          <a:off x="576049" y="2952317"/>
          <a:ext cx="2826924" cy="2501643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lvl="0" algn="ctr" defTabSz="4445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0000" kern="1200" dirty="0" smtClean="0"/>
            <a:t>9</a:t>
          </a:r>
          <a:endParaRPr lang="pt-PT" sz="10000" kern="1200" dirty="0"/>
        </a:p>
      </dsp:txBody>
      <dsp:txXfrm>
        <a:off x="990042" y="3318674"/>
        <a:ext cx="1998938" cy="1768929"/>
      </dsp:txXfrm>
    </dsp:sp>
    <dsp:sp modelId="{EEF5DE64-3A3C-46C4-975D-CD5E1A39B1B2}">
      <dsp:nvSpPr>
        <dsp:cNvPr id="0" name=""/>
        <dsp:cNvSpPr/>
      </dsp:nvSpPr>
      <dsp:spPr>
        <a:xfrm>
          <a:off x="5328596" y="2808318"/>
          <a:ext cx="2538817" cy="278966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lvl="0" algn="ctr" defTabSz="4445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0000" kern="1200" dirty="0" smtClean="0"/>
            <a:t>1</a:t>
          </a:r>
          <a:endParaRPr lang="pt-PT" sz="10000" kern="1200" dirty="0"/>
        </a:p>
      </dsp:txBody>
      <dsp:txXfrm>
        <a:off x="5700397" y="3216855"/>
        <a:ext cx="1795215" cy="19725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0F9D4-E3DE-4E34-9FFD-35E11BB35F0D}">
      <dsp:nvSpPr>
        <dsp:cNvPr id="0" name=""/>
        <dsp:cNvSpPr/>
      </dsp:nvSpPr>
      <dsp:spPr>
        <a:xfrm>
          <a:off x="3059230" y="466948"/>
          <a:ext cx="2341370" cy="2485382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lvl="0" algn="ctr" defTabSz="4445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0000" kern="1200" dirty="0" smtClean="0"/>
            <a:t>10</a:t>
          </a:r>
          <a:endParaRPr lang="pt-PT" sz="10000" kern="1200" dirty="0"/>
        </a:p>
      </dsp:txBody>
      <dsp:txXfrm>
        <a:off x="3402116" y="830924"/>
        <a:ext cx="1655598" cy="1757430"/>
      </dsp:txXfrm>
    </dsp:sp>
    <dsp:sp modelId="{A0EA490C-20D7-4BCC-A2EE-9C9F3481E751}">
      <dsp:nvSpPr>
        <dsp:cNvPr id="0" name=""/>
        <dsp:cNvSpPr/>
      </dsp:nvSpPr>
      <dsp:spPr>
        <a:xfrm>
          <a:off x="576049" y="2952317"/>
          <a:ext cx="2826924" cy="2501643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lvl="0" algn="ctr" defTabSz="4445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0000" kern="1200" dirty="0" smtClean="0"/>
            <a:t>8</a:t>
          </a:r>
          <a:endParaRPr lang="pt-PT" sz="10000" kern="1200" dirty="0"/>
        </a:p>
      </dsp:txBody>
      <dsp:txXfrm>
        <a:off x="990042" y="3318674"/>
        <a:ext cx="1998938" cy="1768929"/>
      </dsp:txXfrm>
    </dsp:sp>
    <dsp:sp modelId="{EEF5DE64-3A3C-46C4-975D-CD5E1A39B1B2}">
      <dsp:nvSpPr>
        <dsp:cNvPr id="0" name=""/>
        <dsp:cNvSpPr/>
      </dsp:nvSpPr>
      <dsp:spPr>
        <a:xfrm>
          <a:off x="5328596" y="2808318"/>
          <a:ext cx="2538817" cy="278966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lvl="0" algn="ctr" defTabSz="4445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0000" kern="1200" dirty="0" smtClean="0"/>
            <a:t>2</a:t>
          </a:r>
          <a:endParaRPr lang="pt-PT" sz="10000" kern="1200" dirty="0"/>
        </a:p>
      </dsp:txBody>
      <dsp:txXfrm>
        <a:off x="5700397" y="3216855"/>
        <a:ext cx="1795215" cy="19725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0F9D4-E3DE-4E34-9FFD-35E11BB35F0D}">
      <dsp:nvSpPr>
        <dsp:cNvPr id="0" name=""/>
        <dsp:cNvSpPr/>
      </dsp:nvSpPr>
      <dsp:spPr>
        <a:xfrm>
          <a:off x="3059230" y="466948"/>
          <a:ext cx="2341370" cy="2485382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lvl="0" algn="ctr" defTabSz="4445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0000" kern="1200" dirty="0" smtClean="0"/>
            <a:t>10</a:t>
          </a:r>
          <a:endParaRPr lang="pt-PT" sz="10000" kern="1200" dirty="0"/>
        </a:p>
      </dsp:txBody>
      <dsp:txXfrm>
        <a:off x="3402116" y="830924"/>
        <a:ext cx="1655598" cy="1757430"/>
      </dsp:txXfrm>
    </dsp:sp>
    <dsp:sp modelId="{A0EA490C-20D7-4BCC-A2EE-9C9F3481E751}">
      <dsp:nvSpPr>
        <dsp:cNvPr id="0" name=""/>
        <dsp:cNvSpPr/>
      </dsp:nvSpPr>
      <dsp:spPr>
        <a:xfrm>
          <a:off x="576049" y="2952317"/>
          <a:ext cx="2826924" cy="2501643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lvl="0" algn="ctr" defTabSz="4445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0000" kern="1200" dirty="0" smtClean="0"/>
            <a:t>7</a:t>
          </a:r>
          <a:endParaRPr lang="pt-PT" sz="10000" kern="1200" dirty="0"/>
        </a:p>
      </dsp:txBody>
      <dsp:txXfrm>
        <a:off x="990042" y="3318674"/>
        <a:ext cx="1998938" cy="1768929"/>
      </dsp:txXfrm>
    </dsp:sp>
    <dsp:sp modelId="{EEF5DE64-3A3C-46C4-975D-CD5E1A39B1B2}">
      <dsp:nvSpPr>
        <dsp:cNvPr id="0" name=""/>
        <dsp:cNvSpPr/>
      </dsp:nvSpPr>
      <dsp:spPr>
        <a:xfrm>
          <a:off x="5328596" y="2808318"/>
          <a:ext cx="2538817" cy="278966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lvl="0" algn="ctr" defTabSz="4445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0000" kern="1200" dirty="0" smtClean="0"/>
            <a:t>3</a:t>
          </a:r>
          <a:endParaRPr lang="pt-PT" sz="10000" kern="1200" dirty="0"/>
        </a:p>
      </dsp:txBody>
      <dsp:txXfrm>
        <a:off x="5700397" y="3216855"/>
        <a:ext cx="1795215" cy="19725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0F9D4-E3DE-4E34-9FFD-35E11BB35F0D}">
      <dsp:nvSpPr>
        <dsp:cNvPr id="0" name=""/>
        <dsp:cNvSpPr/>
      </dsp:nvSpPr>
      <dsp:spPr>
        <a:xfrm>
          <a:off x="3059230" y="466948"/>
          <a:ext cx="2341370" cy="2485382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lvl="0" algn="ctr" defTabSz="4445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0000" kern="1200" dirty="0" smtClean="0"/>
            <a:t>10</a:t>
          </a:r>
          <a:endParaRPr lang="pt-PT" sz="10000" kern="1200" dirty="0"/>
        </a:p>
      </dsp:txBody>
      <dsp:txXfrm>
        <a:off x="3402116" y="830924"/>
        <a:ext cx="1655598" cy="1757430"/>
      </dsp:txXfrm>
    </dsp:sp>
    <dsp:sp modelId="{A0EA490C-20D7-4BCC-A2EE-9C9F3481E751}">
      <dsp:nvSpPr>
        <dsp:cNvPr id="0" name=""/>
        <dsp:cNvSpPr/>
      </dsp:nvSpPr>
      <dsp:spPr>
        <a:xfrm>
          <a:off x="576049" y="2952317"/>
          <a:ext cx="2826924" cy="2501643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lvl="0" algn="ctr" defTabSz="4445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0000" kern="1200" dirty="0" smtClean="0"/>
            <a:t>6</a:t>
          </a:r>
          <a:endParaRPr lang="pt-PT" sz="10000" kern="1200" dirty="0"/>
        </a:p>
      </dsp:txBody>
      <dsp:txXfrm>
        <a:off x="990042" y="3318674"/>
        <a:ext cx="1998938" cy="1768929"/>
      </dsp:txXfrm>
    </dsp:sp>
    <dsp:sp modelId="{EEF5DE64-3A3C-46C4-975D-CD5E1A39B1B2}">
      <dsp:nvSpPr>
        <dsp:cNvPr id="0" name=""/>
        <dsp:cNvSpPr/>
      </dsp:nvSpPr>
      <dsp:spPr>
        <a:xfrm>
          <a:off x="5328596" y="2808318"/>
          <a:ext cx="2538817" cy="278966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lvl="0" algn="ctr" defTabSz="4445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0000" kern="1200" dirty="0" smtClean="0"/>
            <a:t>4</a:t>
          </a:r>
          <a:endParaRPr lang="pt-PT" sz="10000" kern="1200" dirty="0"/>
        </a:p>
      </dsp:txBody>
      <dsp:txXfrm>
        <a:off x="5700397" y="3216855"/>
        <a:ext cx="1795215" cy="19725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0F9D4-E3DE-4E34-9FFD-35E11BB35F0D}">
      <dsp:nvSpPr>
        <dsp:cNvPr id="0" name=""/>
        <dsp:cNvSpPr/>
      </dsp:nvSpPr>
      <dsp:spPr>
        <a:xfrm>
          <a:off x="3059230" y="466948"/>
          <a:ext cx="2341370" cy="2485382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lvl="0" algn="ctr" defTabSz="4445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0000" kern="1200" dirty="0" smtClean="0"/>
            <a:t>10</a:t>
          </a:r>
          <a:endParaRPr lang="pt-PT" sz="10000" kern="1200" dirty="0"/>
        </a:p>
      </dsp:txBody>
      <dsp:txXfrm>
        <a:off x="3402116" y="830924"/>
        <a:ext cx="1655598" cy="1757430"/>
      </dsp:txXfrm>
    </dsp:sp>
    <dsp:sp modelId="{A0EA490C-20D7-4BCC-A2EE-9C9F3481E751}">
      <dsp:nvSpPr>
        <dsp:cNvPr id="0" name=""/>
        <dsp:cNvSpPr/>
      </dsp:nvSpPr>
      <dsp:spPr>
        <a:xfrm>
          <a:off x="576049" y="2952317"/>
          <a:ext cx="2826924" cy="2501643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lvl="0" algn="ctr" defTabSz="4445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0000" kern="1200" dirty="0" smtClean="0"/>
            <a:t>5</a:t>
          </a:r>
          <a:endParaRPr lang="pt-PT" sz="10000" kern="1200" dirty="0"/>
        </a:p>
      </dsp:txBody>
      <dsp:txXfrm>
        <a:off x="990042" y="3318674"/>
        <a:ext cx="1998938" cy="1768929"/>
      </dsp:txXfrm>
    </dsp:sp>
    <dsp:sp modelId="{EEF5DE64-3A3C-46C4-975D-CD5E1A39B1B2}">
      <dsp:nvSpPr>
        <dsp:cNvPr id="0" name=""/>
        <dsp:cNvSpPr/>
      </dsp:nvSpPr>
      <dsp:spPr>
        <a:xfrm>
          <a:off x="5328596" y="2808318"/>
          <a:ext cx="2538817" cy="278966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lvl="0" algn="ctr" defTabSz="4445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0000" kern="1200" dirty="0" smtClean="0"/>
            <a:t>5</a:t>
          </a:r>
          <a:endParaRPr lang="pt-PT" sz="10000" kern="1200" dirty="0"/>
        </a:p>
      </dsp:txBody>
      <dsp:txXfrm>
        <a:off x="5700397" y="3216855"/>
        <a:ext cx="1795215" cy="19725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0F9D4-E3DE-4E34-9FFD-35E11BB35F0D}">
      <dsp:nvSpPr>
        <dsp:cNvPr id="0" name=""/>
        <dsp:cNvSpPr/>
      </dsp:nvSpPr>
      <dsp:spPr>
        <a:xfrm>
          <a:off x="3059230" y="466948"/>
          <a:ext cx="2341370" cy="2485382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lvl="0" algn="ctr" defTabSz="4445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0000" kern="1200" dirty="0" smtClean="0"/>
            <a:t>10</a:t>
          </a:r>
          <a:endParaRPr lang="pt-PT" sz="10000" kern="1200" dirty="0"/>
        </a:p>
      </dsp:txBody>
      <dsp:txXfrm>
        <a:off x="3402116" y="830924"/>
        <a:ext cx="1655598" cy="1757430"/>
      </dsp:txXfrm>
    </dsp:sp>
    <dsp:sp modelId="{A0EA490C-20D7-4BCC-A2EE-9C9F3481E751}">
      <dsp:nvSpPr>
        <dsp:cNvPr id="0" name=""/>
        <dsp:cNvSpPr/>
      </dsp:nvSpPr>
      <dsp:spPr>
        <a:xfrm>
          <a:off x="576049" y="2952317"/>
          <a:ext cx="2826924" cy="2501643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lvl="0" algn="ctr" defTabSz="4445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0000" kern="1200" dirty="0" smtClean="0"/>
            <a:t>4</a:t>
          </a:r>
          <a:endParaRPr lang="pt-PT" sz="10000" kern="1200" dirty="0"/>
        </a:p>
      </dsp:txBody>
      <dsp:txXfrm>
        <a:off x="990042" y="3318674"/>
        <a:ext cx="1998938" cy="1768929"/>
      </dsp:txXfrm>
    </dsp:sp>
    <dsp:sp modelId="{EEF5DE64-3A3C-46C4-975D-CD5E1A39B1B2}">
      <dsp:nvSpPr>
        <dsp:cNvPr id="0" name=""/>
        <dsp:cNvSpPr/>
      </dsp:nvSpPr>
      <dsp:spPr>
        <a:xfrm>
          <a:off x="5328596" y="2808318"/>
          <a:ext cx="2538817" cy="278966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lvl="0" algn="ctr" defTabSz="4445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0000" kern="1200" dirty="0" smtClean="0"/>
            <a:t>6</a:t>
          </a:r>
          <a:endParaRPr lang="pt-PT" sz="10000" kern="1200" dirty="0"/>
        </a:p>
      </dsp:txBody>
      <dsp:txXfrm>
        <a:off x="5700397" y="3216855"/>
        <a:ext cx="1795215" cy="19725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0F9D4-E3DE-4E34-9FFD-35E11BB35F0D}">
      <dsp:nvSpPr>
        <dsp:cNvPr id="0" name=""/>
        <dsp:cNvSpPr/>
      </dsp:nvSpPr>
      <dsp:spPr>
        <a:xfrm>
          <a:off x="3059230" y="466948"/>
          <a:ext cx="2341370" cy="2485382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lvl="0" algn="ctr" defTabSz="4445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0000" kern="1200" dirty="0" smtClean="0"/>
            <a:t>10</a:t>
          </a:r>
          <a:endParaRPr lang="pt-PT" sz="10000" kern="1200" dirty="0"/>
        </a:p>
      </dsp:txBody>
      <dsp:txXfrm>
        <a:off x="3402116" y="830924"/>
        <a:ext cx="1655598" cy="1757430"/>
      </dsp:txXfrm>
    </dsp:sp>
    <dsp:sp modelId="{A0EA490C-20D7-4BCC-A2EE-9C9F3481E751}">
      <dsp:nvSpPr>
        <dsp:cNvPr id="0" name=""/>
        <dsp:cNvSpPr/>
      </dsp:nvSpPr>
      <dsp:spPr>
        <a:xfrm>
          <a:off x="576049" y="2952317"/>
          <a:ext cx="2826924" cy="2501643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lvl="0" algn="ctr" defTabSz="4445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0000" kern="1200" dirty="0" smtClean="0"/>
            <a:t>3</a:t>
          </a:r>
          <a:endParaRPr lang="pt-PT" sz="10000" kern="1200" dirty="0"/>
        </a:p>
      </dsp:txBody>
      <dsp:txXfrm>
        <a:off x="990042" y="3318674"/>
        <a:ext cx="1998938" cy="1768929"/>
      </dsp:txXfrm>
    </dsp:sp>
    <dsp:sp modelId="{EEF5DE64-3A3C-46C4-975D-CD5E1A39B1B2}">
      <dsp:nvSpPr>
        <dsp:cNvPr id="0" name=""/>
        <dsp:cNvSpPr/>
      </dsp:nvSpPr>
      <dsp:spPr>
        <a:xfrm>
          <a:off x="5328596" y="2808318"/>
          <a:ext cx="2538817" cy="278966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lvl="0" algn="ctr" defTabSz="4445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0000" kern="1200" dirty="0" smtClean="0"/>
            <a:t>7</a:t>
          </a:r>
          <a:endParaRPr lang="pt-PT" sz="10000" kern="1200" dirty="0"/>
        </a:p>
      </dsp:txBody>
      <dsp:txXfrm>
        <a:off x="5700397" y="3216855"/>
        <a:ext cx="1795215" cy="197259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0F9D4-E3DE-4E34-9FFD-35E11BB35F0D}">
      <dsp:nvSpPr>
        <dsp:cNvPr id="0" name=""/>
        <dsp:cNvSpPr/>
      </dsp:nvSpPr>
      <dsp:spPr>
        <a:xfrm>
          <a:off x="3059230" y="466948"/>
          <a:ext cx="2341370" cy="2485382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lvl="0" algn="ctr" defTabSz="4445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0000" kern="1200" dirty="0" smtClean="0"/>
            <a:t>10</a:t>
          </a:r>
          <a:endParaRPr lang="pt-PT" sz="10000" kern="1200" dirty="0"/>
        </a:p>
      </dsp:txBody>
      <dsp:txXfrm>
        <a:off x="3402116" y="830924"/>
        <a:ext cx="1655598" cy="1757430"/>
      </dsp:txXfrm>
    </dsp:sp>
    <dsp:sp modelId="{A0EA490C-20D7-4BCC-A2EE-9C9F3481E751}">
      <dsp:nvSpPr>
        <dsp:cNvPr id="0" name=""/>
        <dsp:cNvSpPr/>
      </dsp:nvSpPr>
      <dsp:spPr>
        <a:xfrm>
          <a:off x="576049" y="2952317"/>
          <a:ext cx="2826924" cy="2501643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lvl="0" algn="ctr" defTabSz="4445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0000" kern="1200" dirty="0" smtClean="0"/>
            <a:t>2</a:t>
          </a:r>
          <a:endParaRPr lang="pt-PT" sz="10000" kern="1200" dirty="0"/>
        </a:p>
      </dsp:txBody>
      <dsp:txXfrm>
        <a:off x="990042" y="3318674"/>
        <a:ext cx="1998938" cy="1768929"/>
      </dsp:txXfrm>
    </dsp:sp>
    <dsp:sp modelId="{EEF5DE64-3A3C-46C4-975D-CD5E1A39B1B2}">
      <dsp:nvSpPr>
        <dsp:cNvPr id="0" name=""/>
        <dsp:cNvSpPr/>
      </dsp:nvSpPr>
      <dsp:spPr>
        <a:xfrm>
          <a:off x="5328596" y="2808318"/>
          <a:ext cx="2538817" cy="278966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lvl="0" algn="ctr" defTabSz="4445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0000" kern="1200" dirty="0" smtClean="0"/>
            <a:t>8</a:t>
          </a:r>
          <a:endParaRPr lang="pt-PT" sz="10000" kern="1200" dirty="0"/>
        </a:p>
      </dsp:txBody>
      <dsp:txXfrm>
        <a:off x="5700397" y="3216855"/>
        <a:ext cx="1795215" cy="1972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30" name="Marcador de Posição d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7D81-85E7-4D36-A367-601A1B9F1A0A}" type="datetimeFigureOut">
              <a:rPr lang="pt-PT" smtClean="0"/>
              <a:pPr/>
              <a:t>12/08/17</a:t>
            </a:fld>
            <a:endParaRPr lang="pt-PT"/>
          </a:p>
        </p:txBody>
      </p:sp>
      <p:sp>
        <p:nvSpPr>
          <p:cNvPr id="19" name="Marcador de Posição do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7" name="Marcador de Posição do Número do Diapositivo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F86E-0E12-438B-8ED4-AD42E43A330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7D81-85E7-4D36-A367-601A1B9F1A0A}" type="datetimeFigureOut">
              <a:rPr lang="pt-PT" smtClean="0"/>
              <a:pPr/>
              <a:t>12/08/17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F86E-0E12-438B-8ED4-AD42E43A330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 xmlns:p14="http://schemas.microsoft.com/office/powerpoint/2010/main" spd="slow"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7D81-85E7-4D36-A367-601A1B9F1A0A}" type="datetimeFigureOut">
              <a:rPr lang="pt-PT" smtClean="0"/>
              <a:pPr/>
              <a:t>12/08/17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F86E-0E12-438B-8ED4-AD42E43A330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 xmlns:p14="http://schemas.microsoft.com/office/powerpoint/2010/main" spd="slow"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7D81-85E7-4D36-A367-601A1B9F1A0A}" type="datetimeFigureOut">
              <a:rPr lang="pt-PT" smtClean="0"/>
              <a:pPr/>
              <a:t>12/08/17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F86E-0E12-438B-8ED4-AD42E43A330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 xmlns:p14="http://schemas.microsoft.com/office/powerpoint/2010/main" spd="slow"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7D81-85E7-4D36-A367-601A1B9F1A0A}" type="datetimeFigureOut">
              <a:rPr lang="pt-PT" smtClean="0"/>
              <a:pPr/>
              <a:t>12/08/17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F86E-0E12-438B-8ED4-AD42E43A330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7D81-85E7-4D36-A367-601A1B9F1A0A}" type="datetimeFigureOut">
              <a:rPr lang="pt-PT" smtClean="0"/>
              <a:pPr/>
              <a:t>12/08/17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F86E-0E12-438B-8ED4-AD42E43A330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 xmlns:p14="http://schemas.microsoft.com/office/powerpoint/2010/main" spd="slow"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7D81-85E7-4D36-A367-601A1B9F1A0A}" type="datetimeFigureOut">
              <a:rPr lang="pt-PT" smtClean="0"/>
              <a:pPr/>
              <a:t>12/08/17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F86E-0E12-438B-8ED4-AD42E43A330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 xmlns:p14="http://schemas.microsoft.com/office/powerpoint/2010/main" spd="slow"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7D81-85E7-4D36-A367-601A1B9F1A0A}" type="datetimeFigureOut">
              <a:rPr lang="pt-PT" smtClean="0"/>
              <a:pPr/>
              <a:t>12/08/17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F86E-0E12-438B-8ED4-AD42E43A330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 xmlns:p14="http://schemas.microsoft.com/office/powerpoint/2010/main" spd="slow"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7D81-85E7-4D36-A367-601A1B9F1A0A}" type="datetimeFigureOut">
              <a:rPr lang="pt-PT" smtClean="0"/>
              <a:pPr/>
              <a:t>12/08/17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F86E-0E12-438B-8ED4-AD42E43A330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 xmlns:p14="http://schemas.microsoft.com/office/powerpoint/2010/main" spd="slow"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7D81-85E7-4D36-A367-601A1B9F1A0A}" type="datetimeFigureOut">
              <a:rPr lang="pt-PT" smtClean="0"/>
              <a:pPr/>
              <a:t>12/08/17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F86E-0E12-438B-8ED4-AD42E43A330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 xmlns:p14="http://schemas.microsoft.com/office/powerpoint/2010/main" spd="slow"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rtar e Arredondar Rectângulo de Canto Simples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c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7D81-85E7-4D36-A367-601A1B9F1A0A}" type="datetimeFigureOut">
              <a:rPr lang="pt-PT" smtClean="0"/>
              <a:pPr/>
              <a:t>12/08/17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67F86E-0E12-438B-8ED4-AD42E43A330D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circl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Marcador de Posição do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0" name="Marcador de Posição do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BC37D81-85E7-4D36-A367-601A1B9F1A0A}" type="datetimeFigureOut">
              <a:rPr lang="pt-PT" smtClean="0"/>
              <a:pPr/>
              <a:t>12/08/17</a:t>
            </a:fld>
            <a:endParaRPr lang="pt-PT"/>
          </a:p>
        </p:txBody>
      </p:sp>
      <p:sp>
        <p:nvSpPr>
          <p:cNvPr id="22" name="Marcador de Posição do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18" name="Marcador de Posição do Número do Diapositivo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67F86E-0E12-438B-8ED4-AD42E43A330D}" type="slidenum">
              <a:rPr lang="pt-PT" smtClean="0"/>
              <a:pPr/>
              <a:t>‹#›</a:t>
            </a:fld>
            <a:endParaRPr lang="pt-PT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xmlns:p14="http://schemas.microsoft.com/office/powerpoint/2010/main" spd="slow">
    <p:circle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051720" y="1844824"/>
            <a:ext cx="4427968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1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As ovelhas </a:t>
            </a:r>
          </a:p>
          <a:p>
            <a:pPr algn="ctr"/>
            <a:r>
              <a:rPr lang="pt-PT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1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do </a:t>
            </a:r>
          </a:p>
          <a:p>
            <a:pPr algn="ctr"/>
            <a:r>
              <a:rPr lang="pt-PT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1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João</a:t>
            </a:r>
            <a:endParaRPr lang="pt-PT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2">
                  <a:lumMod val="1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79512" y="5328592"/>
            <a:ext cx="8784976" cy="1340768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 fontScale="37500" lnSpcReduction="2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Baseado na música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6700" b="1" dirty="0"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d</a:t>
            </a:r>
            <a:r>
              <a:rPr kumimoji="0" lang="pt-PT" sz="6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 Graça Sousa (EBS das Flores)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4000" b="1" dirty="0" smtClean="0"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4000" b="1" noProof="0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Autoria do PowerPoint: Lurdes </a:t>
            </a:r>
            <a:r>
              <a:rPr lang="pt-PT" sz="4000" b="1" noProof="0" dirty="0" err="1" smtClean="0"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Bett</a:t>
            </a:r>
            <a:r>
              <a:rPr lang="pt-PT" sz="4000" b="1" dirty="0" err="1" smtClean="0"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encourt</a:t>
            </a:r>
            <a:r>
              <a:rPr lang="pt-PT" sz="4000" b="1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 (EBS das Velas) e Joaquim Loureiro (EBI Canto da Maia)</a:t>
            </a:r>
            <a:endParaRPr kumimoji="0" lang="pt-PT" sz="4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 spd="slow">
    <p:circl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51" y="2204864"/>
            <a:ext cx="86677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0072" y="5076626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980728"/>
            <a:ext cx="1372493" cy="187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942" y="3140968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99792" y="4149080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949" y="4941168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681" y="2860359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951" y="4005064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06" y="4863455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0072" y="3589189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28184" y="2874814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77256" y="4362251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5239496"/>
      </p:ext>
    </p:extLst>
  </p:cSld>
  <p:clrMapOvr>
    <a:masterClrMapping/>
  </p:clrMapOvr>
  <p:transition xmlns:p14="http://schemas.microsoft.com/office/powerpoint/2010/main" spd="slow">
    <p:circl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0415 0.08681 C 0.05018 0.10648 0.0632 0.11713 0.07674 0.11713 C 0.09237 0.11713 0.10469 0.10648 0.11337 0.08681 L 0.15504 -1.11111E-6 " pathEditMode="relative" rAng="0" ptsTypes="AAAAA">
                                      <p:cBhvr>
                                        <p:cTn id="6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5856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44444E-6 L 0.06181 -0.04004 C 0.07483 -0.04907 0.0941 -0.05393 0.11424 -0.05393 C 0.13733 -0.05393 0.15573 -0.04907 0.16875 -0.04004 L 0.23073 -4.44444E-6 " pathEditMode="relative" rAng="0" ptsTypes="AAAAA">
                                      <p:cBhvr>
                                        <p:cTn id="6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8" y="-2708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5 L 0.06128 0.0625 C 0.0743 0.06551 0.09357 0.06736 0.11354 0.06736 C 0.13646 0.06736 0.15469 0.06551 0.16771 0.0625 L 0.22916 0.05 " pathEditMode="relative" rAng="0" ptsTypes="AAAAA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85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0.33439 0.07361 L 0.32831 0.07153 " pathEditMode="relative" ptsTypes="AAA">
                                      <p:cBhvr>
                                        <p:cTn id="7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915506649"/>
              </p:ext>
            </p:extLst>
          </p:nvPr>
        </p:nvGraphicFramePr>
        <p:xfrm>
          <a:off x="683568" y="836712"/>
          <a:ext cx="8784976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Conexão recta 3"/>
          <p:cNvCxnSpPr/>
          <p:nvPr/>
        </p:nvCxnSpPr>
        <p:spPr>
          <a:xfrm flipH="1">
            <a:off x="3275856" y="3356992"/>
            <a:ext cx="720080" cy="57606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cta 8"/>
          <p:cNvCxnSpPr/>
          <p:nvPr/>
        </p:nvCxnSpPr>
        <p:spPr>
          <a:xfrm>
            <a:off x="5508104" y="3645024"/>
            <a:ext cx="720080" cy="69714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451262"/>
      </p:ext>
    </p:extLst>
  </p:cSld>
  <p:clrMapOvr>
    <a:masterClrMapping/>
  </p:clrMapOvr>
  <p:transition xmlns:p14="http://schemas.microsoft.com/office/powerpoint/2010/main" spd="slow">
    <p:circl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51" y="2204864"/>
            <a:ext cx="86677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0072" y="5076626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980728"/>
            <a:ext cx="1372493" cy="187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942" y="3140968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99792" y="4149080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949" y="4941168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681" y="2860359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951" y="4005064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06" y="4863455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0072" y="3589189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28184" y="2874814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77256" y="4362251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624452"/>
      </p:ext>
    </p:extLst>
  </p:cSld>
  <p:clrMapOvr>
    <a:masterClrMapping/>
  </p:clrMapOvr>
  <p:transition xmlns:p14="http://schemas.microsoft.com/office/powerpoint/2010/main" spd="slow">
    <p:circl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0415 0.08681 C 0.05018 0.10648 0.0632 0.11713 0.07674 0.11713 C 0.09237 0.11713 0.10469 0.10648 0.11337 0.08681 L 0.15504 -1.11111E-6 " pathEditMode="relative" rAng="0" ptsTypes="AAAAA">
                                      <p:cBhvr>
                                        <p:cTn id="6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5856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44444E-6 L 0.06181 -0.04004 C 0.07483 -0.04907 0.0941 -0.05393 0.11424 -0.05393 C 0.13733 -0.05393 0.15573 -0.04907 0.16875 -0.04004 L 0.23073 -4.44444E-6 " pathEditMode="relative" rAng="0" ptsTypes="AAAAA">
                                      <p:cBhvr>
                                        <p:cTn id="6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8" y="-2708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5 L 0.06128 0.0625 C 0.0743 0.06551 0.09357 0.06736 0.11354 0.06736 C 0.13646 0.06736 0.15469 0.06551 0.16771 0.0625 L 0.22916 0.05 " pathEditMode="relative" rAng="0" ptsTypes="AAAAA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85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0.33439 0.07361 L 0.32831 0.07153 " pathEditMode="relative" ptsTypes="AAA">
                                      <p:cBhvr>
                                        <p:cTn id="7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6 L 0.36562 0.00394 L 0.36562 0.00394 " pathEditMode="relative" ptsTypes="AAA">
                                      <p:cBhvr>
                                        <p:cTn id="7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200914571"/>
              </p:ext>
            </p:extLst>
          </p:nvPr>
        </p:nvGraphicFramePr>
        <p:xfrm>
          <a:off x="683568" y="836712"/>
          <a:ext cx="8784976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Conexão recta 3"/>
          <p:cNvCxnSpPr/>
          <p:nvPr/>
        </p:nvCxnSpPr>
        <p:spPr>
          <a:xfrm flipH="1">
            <a:off x="3275856" y="3356992"/>
            <a:ext cx="720080" cy="57606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cta 8"/>
          <p:cNvCxnSpPr/>
          <p:nvPr/>
        </p:nvCxnSpPr>
        <p:spPr>
          <a:xfrm>
            <a:off x="5508104" y="3645024"/>
            <a:ext cx="720080" cy="69714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785071"/>
      </p:ext>
    </p:extLst>
  </p:cSld>
  <p:clrMapOvr>
    <a:masterClrMapping/>
  </p:clrMapOvr>
  <p:transition xmlns:p14="http://schemas.microsoft.com/office/powerpoint/2010/main" spd="slow">
    <p:circl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51" y="2204864"/>
            <a:ext cx="86677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0072" y="5076626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980728"/>
            <a:ext cx="1372493" cy="187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942" y="3140968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99792" y="4149080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949" y="4941168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681" y="2860359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951" y="4005064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06" y="4863455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0072" y="3589189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28184" y="2874814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77256" y="4362251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184627"/>
      </p:ext>
    </p:extLst>
  </p:cSld>
  <p:clrMapOvr>
    <a:masterClrMapping/>
  </p:clrMapOvr>
  <p:transition xmlns:p14="http://schemas.microsoft.com/office/powerpoint/2010/main" spd="slow">
    <p:circl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0415 0.08681 C 0.05018 0.10648 0.0632 0.11713 0.07674 0.11713 C 0.09237 0.11713 0.10469 0.10648 0.11337 0.08681 L 0.15504 -1.11111E-6 " pathEditMode="relative" rAng="0" ptsTypes="AAAAA">
                                      <p:cBhvr>
                                        <p:cTn id="6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5856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44444E-6 L 0.06181 -0.04004 C 0.07483 -0.04907 0.0941 -0.05393 0.11424 -0.05393 C 0.13733 -0.05393 0.15573 -0.04907 0.16875 -0.04004 L 0.23073 -4.44444E-6 " pathEditMode="relative" rAng="0" ptsTypes="AAAAA">
                                      <p:cBhvr>
                                        <p:cTn id="6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8" y="-2708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5 L 0.06128 0.0625 C 0.0743 0.06551 0.09357 0.06736 0.11354 0.06736 C 0.13646 0.06736 0.15469 0.06551 0.16771 0.0625 L 0.22916 0.05 " pathEditMode="relative" rAng="0" ptsTypes="AAAAA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85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0.33439 0.07361 L 0.32831 0.07153 " pathEditMode="relative" ptsTypes="AAA">
                                      <p:cBhvr>
                                        <p:cTn id="7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6 L 0.36562 0.00394 L 0.36562 0.00394 " pathEditMode="relative" ptsTypes="AAA">
                                      <p:cBhvr>
                                        <p:cTn id="7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3.33333E-6 -3.7037E-6 L 0.01788 0.01574 C 0.02031 0.01782 0.02292 0.01967 0.02535 0.02176 C 0.03004 0.02592 0.03524 0.03264 0.04028 0.03565 C 0.04254 0.03704 0.04514 0.03704 0.04774 0.03773 C 0.04965 0.03981 0.05139 0.04236 0.05365 0.04375 C 0.06059 0.04792 0.0658 0.04768 0.07309 0.04977 C 0.09288 0.05532 0.07778 0.05116 0.09236 0.05764 C 0.09584 0.05926 0.09948 0.06018 0.10295 0.06157 C 0.10434 0.06227 0.1059 0.06296 0.10729 0.06366 C 0.11597 0.075 0.10695 0.06551 0.12084 0.07153 C 0.12257 0.07222 0.12379 0.0743 0.12535 0.07546 C 0.12726 0.07708 0.12917 0.07847 0.13125 0.07963 C 0.14792 0.08796 0.14497 0.08657 0.15816 0.08958 C 0.16007 0.09074 0.16198 0.09259 0.16406 0.09352 C 0.16754 0.09467 0.17101 0.09444 0.17448 0.09537 C 0.17847 0.09653 0.18247 0.09815 0.18646 0.09954 C 0.19479 0.10694 0.19045 0.10393 0.2059 0.10949 C 0.21372 0.11227 0.22205 0.11342 0.22969 0.11736 C 0.23368 0.11944 0.2375 0.12222 0.24167 0.12338 C 0.24809 0.125 0.25469 0.12477 0.26111 0.12523 C 0.28611 0.13356 0.26059 0.12569 0.28351 0.13125 C 0.29097 0.1331 0.2875 0.13287 0.29393 0.13518 C 0.29792 0.1368 0.30174 0.13819 0.3059 0.13935 C 0.30972 0.14028 0.31389 0.14051 0.31771 0.1412 C 0.32604 0.14861 0.3184 0.14305 0.33125 0.14722 C 0.3342 0.14815 0.33715 0.15 0.34011 0.15116 C 0.3441 0.15278 0.34827 0.1537 0.35209 0.15509 C 0.35816 0.15764 0.36424 0.15995 0.36997 0.16319 C 0.37257 0.16458 0.37483 0.1662 0.37743 0.16713 C 0.38038 0.16829 0.38351 0.16852 0.38646 0.16921 C 0.38837 0.17037 0.39028 0.17222 0.39236 0.17315 C 0.39479 0.1743 0.3974 0.1743 0.39983 0.175 C 0.40191 0.17569 0.40382 0.17639 0.4059 0.17708 C 0.40729 0.17778 0.40886 0.17824 0.41024 0.17917 C 0.41198 0.18009 0.41302 0.18264 0.41476 0.1831 C 0.42014 0.18472 0.4257 0.18449 0.43125 0.18495 C 0.43316 0.18634 0.43507 0.18842 0.43715 0.18912 C 0.44531 0.1912 0.4507 0.19097 0.45799 0.19097 L 0.45799 0.19097 L 0.44618 0.19514 " pathEditMode="relative" ptsTypes="AAAAAAAAAAAAAAAAAAAAAAAAAAAAAAAAAAAAAAAAAA">
                                      <p:cBhvr>
                                        <p:cTn id="7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184009376"/>
              </p:ext>
            </p:extLst>
          </p:nvPr>
        </p:nvGraphicFramePr>
        <p:xfrm>
          <a:off x="683568" y="836712"/>
          <a:ext cx="8784976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Conexão recta 3"/>
          <p:cNvCxnSpPr/>
          <p:nvPr/>
        </p:nvCxnSpPr>
        <p:spPr>
          <a:xfrm flipH="1">
            <a:off x="3275856" y="3356992"/>
            <a:ext cx="720080" cy="57606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cta 8"/>
          <p:cNvCxnSpPr/>
          <p:nvPr/>
        </p:nvCxnSpPr>
        <p:spPr>
          <a:xfrm>
            <a:off x="5508104" y="3645024"/>
            <a:ext cx="720080" cy="69714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552830"/>
      </p:ext>
    </p:extLst>
  </p:cSld>
  <p:clrMapOvr>
    <a:masterClrMapping/>
  </p:clrMapOvr>
  <p:transition xmlns:p14="http://schemas.microsoft.com/office/powerpoint/2010/main" spd="slow">
    <p:circl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51" y="2204864"/>
            <a:ext cx="86677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0072" y="5076626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980728"/>
            <a:ext cx="1372493" cy="187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942" y="3140968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99792" y="4149080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949" y="4941168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681" y="2860359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951" y="4005064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06" y="4863455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0072" y="3589189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28184" y="2874814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77256" y="4362251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482404"/>
      </p:ext>
    </p:extLst>
  </p:cSld>
  <p:clrMapOvr>
    <a:masterClrMapping/>
  </p:clrMapOvr>
  <p:transition xmlns:p14="http://schemas.microsoft.com/office/powerpoint/2010/main" spd="slow">
    <p:circl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0415 0.08681 C 0.05018 0.10648 0.0632 0.11713 0.07674 0.11713 C 0.09237 0.11713 0.10469 0.10648 0.11337 0.08681 L 0.15504 -1.11111E-6 " pathEditMode="relative" rAng="0" ptsTypes="AAAAA">
                                      <p:cBhvr>
                                        <p:cTn id="6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5856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44444E-6 L 0.06181 -0.04004 C 0.07483 -0.04907 0.0941 -0.05393 0.11424 -0.05393 C 0.13733 -0.05393 0.15573 -0.04907 0.16875 -0.04004 L 0.23073 -4.44444E-6 " pathEditMode="relative" rAng="0" ptsTypes="AAAAA">
                                      <p:cBhvr>
                                        <p:cTn id="6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8" y="-2708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5 L 0.06128 0.0625 C 0.0743 0.06551 0.09357 0.06736 0.11354 0.06736 C 0.13646 0.06736 0.15469 0.06551 0.16771 0.0625 L 0.22916 0.05 " pathEditMode="relative" rAng="0" ptsTypes="AAAAA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85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0.33439 0.07361 L 0.32831 0.07153 " pathEditMode="relative" ptsTypes="AAA">
                                      <p:cBhvr>
                                        <p:cTn id="7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6 L 0.36562 0.00394 L 0.36562 0.00394 " pathEditMode="relative" ptsTypes="AAA">
                                      <p:cBhvr>
                                        <p:cTn id="7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3.33333E-6 -3.7037E-6 L 0.01788 0.01574 C 0.02031 0.01782 0.02292 0.01967 0.02535 0.02176 C 0.03004 0.02592 0.03524 0.03264 0.04028 0.03565 C 0.04254 0.03704 0.04514 0.03704 0.04774 0.03773 C 0.04965 0.03981 0.05139 0.04236 0.05365 0.04375 C 0.06059 0.04792 0.0658 0.04768 0.07309 0.04977 C 0.09288 0.05532 0.07778 0.05116 0.09236 0.05764 C 0.09584 0.05926 0.09948 0.06018 0.10295 0.06157 C 0.10434 0.06227 0.1059 0.06296 0.10729 0.06366 C 0.11597 0.075 0.10695 0.06551 0.12084 0.07153 C 0.12257 0.07222 0.12379 0.0743 0.12535 0.07546 C 0.12726 0.07708 0.12917 0.07847 0.13125 0.07963 C 0.14792 0.08796 0.14497 0.08657 0.15816 0.08958 C 0.16007 0.09074 0.16198 0.09259 0.16406 0.09352 C 0.16754 0.09467 0.17101 0.09444 0.17448 0.09537 C 0.17847 0.09653 0.18247 0.09815 0.18646 0.09954 C 0.19479 0.10694 0.19045 0.10393 0.2059 0.10949 C 0.21372 0.11227 0.22205 0.11342 0.22969 0.11736 C 0.23368 0.11944 0.2375 0.12222 0.24167 0.12338 C 0.24809 0.125 0.25469 0.12477 0.26111 0.12523 C 0.28611 0.13356 0.26059 0.12569 0.28351 0.13125 C 0.29097 0.1331 0.2875 0.13287 0.29393 0.13518 C 0.29792 0.1368 0.30174 0.13819 0.3059 0.13935 C 0.30972 0.14028 0.31389 0.14051 0.31771 0.1412 C 0.32604 0.14861 0.3184 0.14305 0.33125 0.14722 C 0.3342 0.14815 0.33715 0.15 0.34011 0.15116 C 0.3441 0.15278 0.34827 0.1537 0.35209 0.15509 C 0.35816 0.15764 0.36424 0.15995 0.36997 0.16319 C 0.37257 0.16458 0.37483 0.1662 0.37743 0.16713 C 0.38038 0.16829 0.38351 0.16852 0.38646 0.16921 C 0.38837 0.17037 0.39028 0.17222 0.39236 0.17315 C 0.39479 0.1743 0.3974 0.1743 0.39983 0.175 C 0.40191 0.17569 0.40382 0.17639 0.4059 0.17708 C 0.40729 0.17778 0.40886 0.17824 0.41024 0.17917 C 0.41198 0.18009 0.41302 0.18264 0.41476 0.1831 C 0.42014 0.18472 0.4257 0.18449 0.43125 0.18495 C 0.43316 0.18634 0.43507 0.18842 0.43715 0.18912 C 0.44531 0.1912 0.4507 0.19097 0.45799 0.19097 L 0.45799 0.19097 L 0.44618 0.19514 " pathEditMode="relative" ptsTypes="AAAAAAAAAAAAAAAAAAAAAAAAAAAAAAAAAAAAAAAAAA">
                                      <p:cBhvr>
                                        <p:cTn id="7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2222E-6 -2.22222E-6 L 0.46858 0.27477 L 0.46858 0.27477 " pathEditMode="relative" ptsTypes="AAA">
                                      <p:cBhvr>
                                        <p:cTn id="7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106709505"/>
              </p:ext>
            </p:extLst>
          </p:nvPr>
        </p:nvGraphicFramePr>
        <p:xfrm>
          <a:off x="683568" y="836712"/>
          <a:ext cx="8784976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Conexão recta 3"/>
          <p:cNvCxnSpPr/>
          <p:nvPr/>
        </p:nvCxnSpPr>
        <p:spPr>
          <a:xfrm flipH="1">
            <a:off x="3275856" y="3356992"/>
            <a:ext cx="720080" cy="57606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cta 8"/>
          <p:cNvCxnSpPr/>
          <p:nvPr/>
        </p:nvCxnSpPr>
        <p:spPr>
          <a:xfrm>
            <a:off x="5508104" y="3645024"/>
            <a:ext cx="720080" cy="69714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606269"/>
      </p:ext>
    </p:extLst>
  </p:cSld>
  <p:clrMapOvr>
    <a:masterClrMapping/>
  </p:clrMapOvr>
  <p:transition xmlns:p14="http://schemas.microsoft.com/office/powerpoint/2010/main" spd="slow">
    <p:circl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51" y="2204864"/>
            <a:ext cx="86677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0072" y="5076626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980728"/>
            <a:ext cx="1372493" cy="187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942" y="3140968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99792" y="4149080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949" y="4941168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681" y="2860359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951" y="4005064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06" y="4863455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0072" y="3589189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28184" y="2874814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77256" y="4362251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259262"/>
      </p:ext>
    </p:extLst>
  </p:cSld>
  <p:clrMapOvr>
    <a:masterClrMapping/>
  </p:clrMapOvr>
  <p:transition xmlns:p14="http://schemas.microsoft.com/office/powerpoint/2010/main" spd="slow">
    <p:circl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0415 0.08681 C 0.05018 0.10648 0.0632 0.11713 0.07674 0.11713 C 0.09237 0.11713 0.10469 0.10648 0.11337 0.08681 L 0.15504 -1.11111E-6 " pathEditMode="relative" rAng="0" ptsTypes="AAAAA">
                                      <p:cBhvr>
                                        <p:cTn id="6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5856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44444E-6 L 0.06181 -0.04004 C 0.07483 -0.04907 0.0941 -0.05393 0.11424 -0.05393 C 0.13733 -0.05393 0.15573 -0.04907 0.16875 -0.04004 L 0.23073 -4.44444E-6 " pathEditMode="relative" rAng="0" ptsTypes="AAAAA">
                                      <p:cBhvr>
                                        <p:cTn id="6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8" y="-2708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5 L 0.06128 0.0625 C 0.0743 0.06551 0.09357 0.06736 0.11354 0.06736 C 0.13646 0.06736 0.15469 0.06551 0.16771 0.0625 L 0.22916 0.05 " pathEditMode="relative" rAng="0" ptsTypes="AAAAA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85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0.33439 0.07361 L 0.32831 0.07153 " pathEditMode="relative" ptsTypes="AAA">
                                      <p:cBhvr>
                                        <p:cTn id="7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6 L 0.36562 0.00394 L 0.36562 0.00394 " pathEditMode="relative" ptsTypes="AAA">
                                      <p:cBhvr>
                                        <p:cTn id="7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3.33333E-6 -3.7037E-6 L 0.01788 0.01574 C 0.02031 0.01782 0.02292 0.01967 0.02535 0.02176 C 0.03004 0.02592 0.03524 0.03264 0.04028 0.03565 C 0.04254 0.03704 0.04514 0.03704 0.04774 0.03773 C 0.04965 0.03981 0.05139 0.04236 0.05365 0.04375 C 0.06059 0.04792 0.0658 0.04768 0.07309 0.04977 C 0.09288 0.05532 0.07778 0.05116 0.09236 0.05764 C 0.09584 0.05926 0.09948 0.06018 0.10295 0.06157 C 0.10434 0.06227 0.1059 0.06296 0.10729 0.06366 C 0.11597 0.075 0.10695 0.06551 0.12084 0.07153 C 0.12257 0.07222 0.12379 0.0743 0.12535 0.07546 C 0.12726 0.07708 0.12917 0.07847 0.13125 0.07963 C 0.14792 0.08796 0.14497 0.08657 0.15816 0.08958 C 0.16007 0.09074 0.16198 0.09259 0.16406 0.09352 C 0.16754 0.09467 0.17101 0.09444 0.17448 0.09537 C 0.17847 0.09653 0.18247 0.09815 0.18646 0.09954 C 0.19479 0.10694 0.19045 0.10393 0.2059 0.10949 C 0.21372 0.11227 0.22205 0.11342 0.22969 0.11736 C 0.23368 0.11944 0.2375 0.12222 0.24167 0.12338 C 0.24809 0.125 0.25469 0.12477 0.26111 0.12523 C 0.28611 0.13356 0.26059 0.12569 0.28351 0.13125 C 0.29097 0.1331 0.2875 0.13287 0.29393 0.13518 C 0.29792 0.1368 0.30174 0.13819 0.3059 0.13935 C 0.30972 0.14028 0.31389 0.14051 0.31771 0.1412 C 0.32604 0.14861 0.3184 0.14305 0.33125 0.14722 C 0.3342 0.14815 0.33715 0.15 0.34011 0.15116 C 0.3441 0.15278 0.34827 0.1537 0.35209 0.15509 C 0.35816 0.15764 0.36424 0.15995 0.36997 0.16319 C 0.37257 0.16458 0.37483 0.1662 0.37743 0.16713 C 0.38038 0.16829 0.38351 0.16852 0.38646 0.16921 C 0.38837 0.17037 0.39028 0.17222 0.39236 0.17315 C 0.39479 0.1743 0.3974 0.1743 0.39983 0.175 C 0.40191 0.17569 0.40382 0.17639 0.4059 0.17708 C 0.40729 0.17778 0.40886 0.17824 0.41024 0.17917 C 0.41198 0.18009 0.41302 0.18264 0.41476 0.1831 C 0.42014 0.18472 0.4257 0.18449 0.43125 0.18495 C 0.43316 0.18634 0.43507 0.18842 0.43715 0.18912 C 0.44531 0.1912 0.4507 0.19097 0.45799 0.19097 L 0.45799 0.19097 L 0.44618 0.19514 " pathEditMode="relative" ptsTypes="AAAAAAAAAAAAAAAAAAAAAAAAAAAAAAAAAAAAAAAAAA">
                                      <p:cBhvr>
                                        <p:cTn id="7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2222E-6 -2.22222E-6 L 0.46858 0.27477 L 0.46858 0.27477 " pathEditMode="relative" ptsTypes="AAA">
                                      <p:cBhvr>
                                        <p:cTn id="7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85185E-6 L 0.44479 0.36227 L 0.44479 0.36227 " pathEditMode="relative" ptsTypes="AAA">
                                      <p:cBhvr>
                                        <p:cTn id="7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840726508"/>
              </p:ext>
            </p:extLst>
          </p:nvPr>
        </p:nvGraphicFramePr>
        <p:xfrm>
          <a:off x="683568" y="836712"/>
          <a:ext cx="8784976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Conexão recta 3"/>
          <p:cNvCxnSpPr/>
          <p:nvPr/>
        </p:nvCxnSpPr>
        <p:spPr>
          <a:xfrm flipH="1">
            <a:off x="3275856" y="3356992"/>
            <a:ext cx="720080" cy="57606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cta 8"/>
          <p:cNvCxnSpPr/>
          <p:nvPr/>
        </p:nvCxnSpPr>
        <p:spPr>
          <a:xfrm>
            <a:off x="5508104" y="3645024"/>
            <a:ext cx="720080" cy="69714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065267"/>
      </p:ext>
    </p:extLst>
  </p:cSld>
  <p:clrMapOvr>
    <a:masterClrMapping/>
  </p:clrMapOvr>
  <p:transition xmlns:p14="http://schemas.microsoft.com/office/powerpoint/2010/main" spd="slow">
    <p:circl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51" y="2204864"/>
            <a:ext cx="86677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0072" y="5076626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980728"/>
            <a:ext cx="1372493" cy="187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942" y="3140968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99792" y="4149080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949" y="4941168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681" y="2860359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951" y="4005064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06" y="4863455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0072" y="3589189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28184" y="2874814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77256" y="4362251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slow">
    <p:circl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51" y="2204864"/>
            <a:ext cx="86677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0072" y="5076626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980728"/>
            <a:ext cx="1372493" cy="187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942" y="3140968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99792" y="4149080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949" y="4941168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681" y="2860359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951" y="4005064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06" y="4863455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0072" y="3589189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28184" y="2874814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77256" y="4362251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4969567"/>
      </p:ext>
    </p:extLst>
  </p:cSld>
  <p:clrMapOvr>
    <a:masterClrMapping/>
  </p:clrMapOvr>
  <p:transition xmlns:p14="http://schemas.microsoft.com/office/powerpoint/2010/main" spd="slow">
    <p:circl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0415 0.08681 C 0.05018 0.10648 0.0632 0.11713 0.07674 0.11713 C 0.09237 0.11713 0.10469 0.10648 0.11337 0.08681 L 0.15504 -1.11111E-6 " pathEditMode="relative" rAng="0" ptsTypes="AAAAA">
                                      <p:cBhvr>
                                        <p:cTn id="6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5856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44444E-6 L 0.06181 -0.04004 C 0.07483 -0.04907 0.0941 -0.05393 0.11424 -0.05393 C 0.13733 -0.05393 0.15573 -0.04907 0.16875 -0.04004 L 0.23073 -4.44444E-6 " pathEditMode="relative" rAng="0" ptsTypes="AAAAA">
                                      <p:cBhvr>
                                        <p:cTn id="6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8" y="-2708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5 L 0.06128 0.0625 C 0.0743 0.06551 0.09357 0.06736 0.11354 0.06736 C 0.13646 0.06736 0.15469 0.06551 0.16771 0.0625 L 0.22916 0.05 " pathEditMode="relative" rAng="0" ptsTypes="AAAAA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85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0.33439 0.07361 L 0.32831 0.07153 " pathEditMode="relative" ptsTypes="AAA">
                                      <p:cBhvr>
                                        <p:cTn id="7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6 L 0.36562 0.00394 L 0.36562 0.00394 " pathEditMode="relative" ptsTypes="AAA">
                                      <p:cBhvr>
                                        <p:cTn id="7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3.33333E-6 -3.7037E-6 L 0.01788 0.01574 C 0.02031 0.01782 0.02292 0.01967 0.02535 0.02176 C 0.03004 0.02592 0.03524 0.03264 0.04028 0.03565 C 0.04254 0.03704 0.04514 0.03704 0.04774 0.03773 C 0.04965 0.03981 0.05139 0.04236 0.05365 0.04375 C 0.06059 0.04792 0.0658 0.04768 0.07309 0.04977 C 0.09288 0.05532 0.07778 0.05116 0.09236 0.05764 C 0.09584 0.05926 0.09948 0.06018 0.10295 0.06157 C 0.10434 0.06227 0.1059 0.06296 0.10729 0.06366 C 0.11597 0.075 0.10695 0.06551 0.12084 0.07153 C 0.12257 0.07222 0.12379 0.0743 0.12535 0.07546 C 0.12726 0.07708 0.12917 0.07847 0.13125 0.07963 C 0.14792 0.08796 0.14497 0.08657 0.15816 0.08958 C 0.16007 0.09074 0.16198 0.09259 0.16406 0.09352 C 0.16754 0.09467 0.17101 0.09444 0.17448 0.09537 C 0.17847 0.09653 0.18247 0.09815 0.18646 0.09954 C 0.19479 0.10694 0.19045 0.10393 0.2059 0.10949 C 0.21372 0.11227 0.22205 0.11342 0.22969 0.11736 C 0.23368 0.11944 0.2375 0.12222 0.24167 0.12338 C 0.24809 0.125 0.25469 0.12477 0.26111 0.12523 C 0.28611 0.13356 0.26059 0.12569 0.28351 0.13125 C 0.29097 0.1331 0.2875 0.13287 0.29393 0.13518 C 0.29792 0.1368 0.30174 0.13819 0.3059 0.13935 C 0.30972 0.14028 0.31389 0.14051 0.31771 0.1412 C 0.32604 0.14861 0.3184 0.14305 0.33125 0.14722 C 0.3342 0.14815 0.33715 0.15 0.34011 0.15116 C 0.3441 0.15278 0.34827 0.1537 0.35209 0.15509 C 0.35816 0.15764 0.36424 0.15995 0.36997 0.16319 C 0.37257 0.16458 0.37483 0.1662 0.37743 0.16713 C 0.38038 0.16829 0.38351 0.16852 0.38646 0.16921 C 0.38837 0.17037 0.39028 0.17222 0.39236 0.17315 C 0.39479 0.1743 0.3974 0.1743 0.39983 0.175 C 0.40191 0.17569 0.40382 0.17639 0.4059 0.17708 C 0.40729 0.17778 0.40886 0.17824 0.41024 0.17917 C 0.41198 0.18009 0.41302 0.18264 0.41476 0.1831 C 0.42014 0.18472 0.4257 0.18449 0.43125 0.18495 C 0.43316 0.18634 0.43507 0.18842 0.43715 0.18912 C 0.44531 0.1912 0.4507 0.19097 0.45799 0.19097 L 0.45799 0.19097 L 0.44618 0.19514 " pathEditMode="relative" ptsTypes="AAAAAAAAAAAAAAAAAAAAAAAAAAAAAAAAAAAAAAAAAA">
                                      <p:cBhvr>
                                        <p:cTn id="7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2222E-6 -2.22222E-6 L 0.46858 0.27477 L 0.46858 0.27477 " pathEditMode="relative" ptsTypes="AAA">
                                      <p:cBhvr>
                                        <p:cTn id="7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85185E-6 L 0.44479 0.36227 L 0.44479 0.36227 " pathEditMode="relative" ptsTypes="AAA">
                                      <p:cBhvr>
                                        <p:cTn id="7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11111E-6 L 0.44496 0.29607 L 0.44496 0.29653 " pathEditMode="relative" rAng="0" ptsTypes="AAA">
                                      <p:cBhvr>
                                        <p:cTn id="8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40" y="1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779485285"/>
              </p:ext>
            </p:extLst>
          </p:nvPr>
        </p:nvGraphicFramePr>
        <p:xfrm>
          <a:off x="683568" y="836712"/>
          <a:ext cx="8784976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Conexão recta 3"/>
          <p:cNvCxnSpPr/>
          <p:nvPr/>
        </p:nvCxnSpPr>
        <p:spPr>
          <a:xfrm flipH="1">
            <a:off x="3275856" y="3356992"/>
            <a:ext cx="720080" cy="57606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cta 8"/>
          <p:cNvCxnSpPr/>
          <p:nvPr/>
        </p:nvCxnSpPr>
        <p:spPr>
          <a:xfrm>
            <a:off x="5508104" y="3645024"/>
            <a:ext cx="720080" cy="69714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142551"/>
      </p:ext>
    </p:extLst>
  </p:cSld>
  <p:clrMapOvr>
    <a:masterClrMapping/>
  </p:clrMapOvr>
  <p:transition xmlns:p14="http://schemas.microsoft.com/office/powerpoint/2010/main" spd="slow">
    <p:circl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51" y="2204864"/>
            <a:ext cx="86677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0072" y="5076626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980728"/>
            <a:ext cx="1372493" cy="187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942" y="3140968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99792" y="4149080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949" y="4941168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681" y="2860359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951" y="4005064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06" y="4863455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0072" y="3589189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28184" y="2874814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77256" y="4362251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781150"/>
      </p:ext>
    </p:extLst>
  </p:cSld>
  <p:clrMapOvr>
    <a:masterClrMapping/>
  </p:clrMapOvr>
  <p:transition xmlns:p14="http://schemas.microsoft.com/office/powerpoint/2010/main" spd="slow">
    <p:circl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0415 0.08681 C 0.05018 0.10648 0.0632 0.11713 0.07674 0.11713 C 0.09237 0.11713 0.10469 0.10648 0.11337 0.08681 L 0.15504 -1.11111E-6 " pathEditMode="relative" rAng="0" ptsTypes="AAAAA">
                                      <p:cBhvr>
                                        <p:cTn id="6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5856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44444E-6 L 0.06181 -0.04004 C 0.07483 -0.04907 0.0941 -0.05393 0.11424 -0.05393 C 0.13733 -0.05393 0.15573 -0.04907 0.16875 -0.04004 L 0.23073 -4.44444E-6 " pathEditMode="relative" rAng="0" ptsTypes="AAAAA">
                                      <p:cBhvr>
                                        <p:cTn id="6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8" y="-2708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5 L 0.06128 0.0625 C 0.0743 0.06551 0.09357 0.06736 0.11354 0.06736 C 0.13646 0.06736 0.15469 0.06551 0.16771 0.0625 L 0.22916 0.05 " pathEditMode="relative" rAng="0" ptsTypes="AAAAA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85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0.33439 0.07361 L 0.32831 0.07153 " pathEditMode="relative" ptsTypes="AAA">
                                      <p:cBhvr>
                                        <p:cTn id="7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6 L 0.36562 0.00394 L 0.36562 0.00394 " pathEditMode="relative" ptsTypes="AAA">
                                      <p:cBhvr>
                                        <p:cTn id="7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3.33333E-6 -3.7037E-6 L 0.01788 0.01574 C 0.02031 0.01782 0.02292 0.01967 0.02535 0.02176 C 0.03004 0.02592 0.03524 0.03264 0.04028 0.03565 C 0.04254 0.03704 0.04514 0.03704 0.04774 0.03773 C 0.04965 0.03981 0.05139 0.04236 0.05365 0.04375 C 0.06059 0.04792 0.0658 0.04768 0.07309 0.04977 C 0.09288 0.05532 0.07778 0.05116 0.09236 0.05764 C 0.09584 0.05926 0.09948 0.06018 0.10295 0.06157 C 0.10434 0.06227 0.1059 0.06296 0.10729 0.06366 C 0.11597 0.075 0.10695 0.06551 0.12084 0.07153 C 0.12257 0.07222 0.12379 0.0743 0.12535 0.07546 C 0.12726 0.07708 0.12917 0.07847 0.13125 0.07963 C 0.14792 0.08796 0.14497 0.08657 0.15816 0.08958 C 0.16007 0.09074 0.16198 0.09259 0.16406 0.09352 C 0.16754 0.09467 0.17101 0.09444 0.17448 0.09537 C 0.17847 0.09653 0.18247 0.09815 0.18646 0.09954 C 0.19479 0.10694 0.19045 0.10393 0.2059 0.10949 C 0.21372 0.11227 0.22205 0.11342 0.22969 0.11736 C 0.23368 0.11944 0.2375 0.12222 0.24167 0.12338 C 0.24809 0.125 0.25469 0.12477 0.26111 0.12523 C 0.28611 0.13356 0.26059 0.12569 0.28351 0.13125 C 0.29097 0.1331 0.2875 0.13287 0.29393 0.13518 C 0.29792 0.1368 0.30174 0.13819 0.3059 0.13935 C 0.30972 0.14028 0.31389 0.14051 0.31771 0.1412 C 0.32604 0.14861 0.3184 0.14305 0.33125 0.14722 C 0.3342 0.14815 0.33715 0.15 0.34011 0.15116 C 0.3441 0.15278 0.34827 0.1537 0.35209 0.15509 C 0.35816 0.15764 0.36424 0.15995 0.36997 0.16319 C 0.37257 0.16458 0.37483 0.1662 0.37743 0.16713 C 0.38038 0.16829 0.38351 0.16852 0.38646 0.16921 C 0.38837 0.17037 0.39028 0.17222 0.39236 0.17315 C 0.39479 0.1743 0.3974 0.1743 0.39983 0.175 C 0.40191 0.17569 0.40382 0.17639 0.4059 0.17708 C 0.40729 0.17778 0.40886 0.17824 0.41024 0.17917 C 0.41198 0.18009 0.41302 0.18264 0.41476 0.1831 C 0.42014 0.18472 0.4257 0.18449 0.43125 0.18495 C 0.43316 0.18634 0.43507 0.18842 0.43715 0.18912 C 0.44531 0.1912 0.4507 0.19097 0.45799 0.19097 L 0.45799 0.19097 L 0.44618 0.19514 " pathEditMode="relative" ptsTypes="AAAAAAAAAAAAAAAAAAAAAAAAAAAAAAAAAAAAAAAAAA">
                                      <p:cBhvr>
                                        <p:cTn id="7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2222E-6 -2.22222E-6 L 0.46858 0.27477 L 0.46858 0.27477 " pathEditMode="relative" ptsTypes="AAA">
                                      <p:cBhvr>
                                        <p:cTn id="7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11111E-6 L 0.44496 0.29607 L 0.44496 0.29653 " pathEditMode="relative" rAng="0" ptsTypes="AAA">
                                      <p:cBhvr>
                                        <p:cTn id="7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40" y="14815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85185E-6 L 0.44479 0.36227 L 0.44479 0.36227 " pathEditMode="relative" ptsTypes="AAA">
                                      <p:cBhvr>
                                        <p:cTn id="8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9164E-6 3.24699E-6 C -1.39164E-6 3.24699E-6 0.20562 0.14269 0.41124 0.28561 " pathEditMode="relative" ptsTypes="aA">
                                      <p:cBhvr>
                                        <p:cTn id="8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210861581"/>
              </p:ext>
            </p:extLst>
          </p:nvPr>
        </p:nvGraphicFramePr>
        <p:xfrm>
          <a:off x="683568" y="836712"/>
          <a:ext cx="8784976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Conexão recta 3"/>
          <p:cNvCxnSpPr/>
          <p:nvPr/>
        </p:nvCxnSpPr>
        <p:spPr>
          <a:xfrm flipH="1">
            <a:off x="3275856" y="3356992"/>
            <a:ext cx="720080" cy="57606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cta 8"/>
          <p:cNvCxnSpPr/>
          <p:nvPr/>
        </p:nvCxnSpPr>
        <p:spPr>
          <a:xfrm>
            <a:off x="5508104" y="3645024"/>
            <a:ext cx="720080" cy="69714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497152"/>
      </p:ext>
    </p:extLst>
  </p:cSld>
  <p:clrMapOvr>
    <a:masterClrMapping/>
  </p:clrMapOvr>
  <p:transition xmlns:p14="http://schemas.microsoft.com/office/powerpoint/2010/main" spd="slow">
    <p:circl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292604"/>
            <a:ext cx="8388424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060848"/>
            <a:ext cx="1667749" cy="228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hamada rectangular 5"/>
          <p:cNvSpPr/>
          <p:nvPr/>
        </p:nvSpPr>
        <p:spPr>
          <a:xfrm>
            <a:off x="1979712" y="836712"/>
            <a:ext cx="3672408" cy="936104"/>
          </a:xfrm>
          <a:prstGeom prst="wedgeRectCallout">
            <a:avLst>
              <a:gd name="adj1" fmla="val -56075"/>
              <a:gd name="adj2" fmla="val 10157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Todas outra vez!</a:t>
            </a:r>
            <a:endParaRPr lang="pt-PT" dirty="0"/>
          </a:p>
        </p:txBody>
      </p:sp>
      <p:sp>
        <p:nvSpPr>
          <p:cNvPr id="2" name="Retângulo 1"/>
          <p:cNvSpPr/>
          <p:nvPr/>
        </p:nvSpPr>
        <p:spPr>
          <a:xfrm>
            <a:off x="4371464" y="2967335"/>
            <a:ext cx="4010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pt-PT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652120" y="2967335"/>
            <a:ext cx="5196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pt-PT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850032" y="2708920"/>
            <a:ext cx="40273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pt-PT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705549" y="3717549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pt-PT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954237" y="3717549"/>
            <a:ext cx="513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pt-PT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232076" y="3896436"/>
            <a:ext cx="5597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pt-PT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773486" y="4593902"/>
            <a:ext cx="5196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pt-PT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861705" y="4699002"/>
            <a:ext cx="5565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pt-PT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904544" y="4595639"/>
            <a:ext cx="5629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pt-PT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784528" y="4685083"/>
            <a:ext cx="7745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pt-PT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 spd="slow">
    <p:circl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3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1945 -0.32014 L -0.61042 -0.12338 L 0.00885 0.02199 " pathEditMode="relative" ptsTypes="AAAA">
                                      <p:cBhvr>
                                        <p:cTn id="6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5" grpId="1"/>
      <p:bldP spid="15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4270796975"/>
              </p:ext>
            </p:extLst>
          </p:nvPr>
        </p:nvGraphicFramePr>
        <p:xfrm>
          <a:off x="683568" y="836712"/>
          <a:ext cx="8784976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Conexão recta 3"/>
          <p:cNvCxnSpPr/>
          <p:nvPr/>
        </p:nvCxnSpPr>
        <p:spPr>
          <a:xfrm flipH="1">
            <a:off x="3275856" y="3356992"/>
            <a:ext cx="720080" cy="57606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cta 8"/>
          <p:cNvCxnSpPr/>
          <p:nvPr/>
        </p:nvCxnSpPr>
        <p:spPr>
          <a:xfrm>
            <a:off x="5508104" y="3645024"/>
            <a:ext cx="720080" cy="69714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>
    <p:circl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51" y="2204864"/>
            <a:ext cx="86677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0072" y="5076626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980728"/>
            <a:ext cx="1372493" cy="187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942" y="3140968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99792" y="4149080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949" y="4941168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681" y="2860359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951" y="4005064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06" y="4863455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0072" y="3589189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28184" y="2874814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77256" y="4362251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604662"/>
      </p:ext>
    </p:extLst>
  </p:cSld>
  <p:clrMapOvr>
    <a:masterClrMapping/>
  </p:clrMapOvr>
  <p:transition xmlns:p14="http://schemas.microsoft.com/office/powerpoint/2010/main" spd="slow">
    <p:circl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177165223"/>
              </p:ext>
            </p:extLst>
          </p:nvPr>
        </p:nvGraphicFramePr>
        <p:xfrm>
          <a:off x="683568" y="836712"/>
          <a:ext cx="8784976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Conexão recta 3"/>
          <p:cNvCxnSpPr/>
          <p:nvPr/>
        </p:nvCxnSpPr>
        <p:spPr>
          <a:xfrm flipH="1">
            <a:off x="3275856" y="3356992"/>
            <a:ext cx="720080" cy="57606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cta 8"/>
          <p:cNvCxnSpPr/>
          <p:nvPr/>
        </p:nvCxnSpPr>
        <p:spPr>
          <a:xfrm>
            <a:off x="5508104" y="3645024"/>
            <a:ext cx="720080" cy="69714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671497"/>
      </p:ext>
    </p:extLst>
  </p:cSld>
  <p:clrMapOvr>
    <a:masterClrMapping/>
  </p:clrMapOvr>
  <p:transition xmlns:p14="http://schemas.microsoft.com/office/powerpoint/2010/main" spd="slow">
    <p:circl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51" y="2204864"/>
            <a:ext cx="86677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0072" y="5076626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980728"/>
            <a:ext cx="1372493" cy="187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942" y="3140968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99792" y="4149080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949" y="4941168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681" y="2860359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951" y="4005064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06" y="4863455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0072" y="3589189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28184" y="2874814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77256" y="4362251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477968"/>
      </p:ext>
    </p:extLst>
  </p:cSld>
  <p:clrMapOvr>
    <a:masterClrMapping/>
  </p:clrMapOvr>
  <p:transition xmlns:p14="http://schemas.microsoft.com/office/powerpoint/2010/main" spd="slow">
    <p:circl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-0.04 C 0.081 -0.049 0.102 -0.054 0.124 -0.054 C 0.149 -0.054 0.169 -0.049 0.183 -0.04 L 0.25 0 E" pathEditMode="relative" ptsTypes="">
                                      <p:cBhvr>
                                        <p:cTn id="6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656793731"/>
              </p:ext>
            </p:extLst>
          </p:nvPr>
        </p:nvGraphicFramePr>
        <p:xfrm>
          <a:off x="683568" y="836712"/>
          <a:ext cx="8784976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Conexão recta 3"/>
          <p:cNvCxnSpPr/>
          <p:nvPr/>
        </p:nvCxnSpPr>
        <p:spPr>
          <a:xfrm flipH="1">
            <a:off x="3275856" y="3356992"/>
            <a:ext cx="720080" cy="57606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cta 8"/>
          <p:cNvCxnSpPr/>
          <p:nvPr/>
        </p:nvCxnSpPr>
        <p:spPr>
          <a:xfrm>
            <a:off x="5508104" y="3645024"/>
            <a:ext cx="720080" cy="69714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4029"/>
      </p:ext>
    </p:extLst>
  </p:cSld>
  <p:clrMapOvr>
    <a:masterClrMapping/>
  </p:clrMapOvr>
  <p:transition xmlns:p14="http://schemas.microsoft.com/office/powerpoint/2010/main" spd="slow">
    <p:circl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51" y="2204864"/>
            <a:ext cx="86677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0072" y="5076626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980728"/>
            <a:ext cx="1372493" cy="187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942" y="3140968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99792" y="4149080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949" y="4941168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681" y="2860359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951" y="4005064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06" y="4863455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0072" y="3589189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28184" y="2874814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77256" y="4362251"/>
            <a:ext cx="819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0252503"/>
      </p:ext>
    </p:extLst>
  </p:cSld>
  <p:clrMapOvr>
    <a:masterClrMapping/>
  </p:clrMapOvr>
  <p:transition xmlns:p14="http://schemas.microsoft.com/office/powerpoint/2010/main" spd="slow">
    <p:circl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0415 0.08681 C 0.05018 0.10648 0.0632 0.11713 0.07674 0.11713 C 0.09237 0.11713 0.10469 0.10648 0.11337 0.08681 L 0.15504 -1.11111E-6 " pathEditMode="relative" rAng="0" ptsTypes="AAAAA">
                                      <p:cBhvr>
                                        <p:cTn id="6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5856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44444E-6 L 0.06181 -0.04004 C 0.07483 -0.04907 0.0941 -0.05393 0.11424 -0.05393 C 0.13733 -0.05393 0.15573 -0.04907 0.16875 -0.04004 L 0.23073 -4.44444E-6 " pathEditMode="relative" rAng="0" ptsTypes="AAAAA">
                                      <p:cBhvr>
                                        <p:cTn id="6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8" y="-2708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5 L 0.06128 0.0625 C 0.0743 0.06551 0.09357 0.06736 0.11354 0.06736 C 0.13646 0.06736 0.15469 0.06551 0.16771 0.0625 L 0.22916 0.05 " pathEditMode="relative" rAng="0" ptsTypes="AAAAA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658527236"/>
              </p:ext>
            </p:extLst>
          </p:nvPr>
        </p:nvGraphicFramePr>
        <p:xfrm>
          <a:off x="683568" y="836712"/>
          <a:ext cx="8784976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Conexão recta 3"/>
          <p:cNvCxnSpPr/>
          <p:nvPr/>
        </p:nvCxnSpPr>
        <p:spPr>
          <a:xfrm flipH="1">
            <a:off x="3275856" y="3356992"/>
            <a:ext cx="720080" cy="57606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cta 8"/>
          <p:cNvCxnSpPr/>
          <p:nvPr/>
        </p:nvCxnSpPr>
        <p:spPr>
          <a:xfrm>
            <a:off x="5508104" y="3645024"/>
            <a:ext cx="720080" cy="69714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512206"/>
      </p:ext>
    </p:extLst>
  </p:cSld>
  <p:clrMapOvr>
    <a:masterClrMapping/>
  </p:clrMapOvr>
  <p:transition xmlns:p14="http://schemas.microsoft.com/office/powerpoint/2010/main" spd="slow">
    <p:circl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265</TotalTime>
  <Words>82</Words>
  <Application>Microsoft Macintosh PowerPoint</Application>
  <PresentationFormat>On-screen Show (4:3)</PresentationFormat>
  <Paragraphs>51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Fluxo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Guilherme</dc:creator>
  <cp:lastModifiedBy>Ricardo</cp:lastModifiedBy>
  <cp:revision>23</cp:revision>
  <dcterms:created xsi:type="dcterms:W3CDTF">2015-10-30T22:56:10Z</dcterms:created>
  <dcterms:modified xsi:type="dcterms:W3CDTF">2017-08-12T20:19:28Z</dcterms:modified>
</cp:coreProperties>
</file>