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552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5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8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3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832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179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5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23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1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94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2AEE61-8E4F-DA46-AC73-0007848DC0EC}" type="datetimeFigureOut">
              <a:rPr lang="pt-PT" smtClean="0"/>
              <a:t>08/06/20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BD6189D-760F-4E4F-9CE2-9AF2AEB4327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994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03A5-FE97-A849-BBDB-3076E7CB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008" y="2082747"/>
            <a:ext cx="7596452" cy="1637948"/>
          </a:xfrm>
        </p:spPr>
        <p:txBody>
          <a:bodyPr/>
          <a:lstStyle/>
          <a:p>
            <a:r>
              <a:rPr lang="pt-PT" sz="2400" b="1" dirty="0"/>
              <a:t>Universidade de Aveiro</a:t>
            </a:r>
            <a:br>
              <a:rPr lang="pt-PT" sz="2400" dirty="0"/>
            </a:br>
            <a:r>
              <a:rPr lang="pt-PT" sz="2400" dirty="0"/>
              <a:t>Departamento de Eletrónica, Telecomunicações e Informática</a:t>
            </a:r>
            <a:br>
              <a:rPr lang="pt-PT" sz="2400" dirty="0"/>
            </a:br>
            <a:r>
              <a:rPr lang="pt-PT" sz="2400" dirty="0"/>
              <a:t>Laboratório de Sistemas Digitais</a:t>
            </a:r>
            <a:br>
              <a:rPr lang="pt-PT" sz="2400" dirty="0"/>
            </a:br>
            <a:r>
              <a:rPr lang="pt-PT" sz="2400" dirty="0"/>
              <a:t>Proposta de Projeto Final</a:t>
            </a:r>
            <a:br>
              <a:rPr lang="pt-PT" sz="2400" dirty="0"/>
            </a:br>
            <a:r>
              <a:rPr lang="pt-PT" sz="2400" dirty="0"/>
              <a:t>Ano letivo 2019/20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496CA-C0F7-674F-AC98-2B7E5E3E5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2200" u="sng" dirty="0"/>
              <a:t>Projeto nº 03 -Modelação dum processador simplificado</a:t>
            </a:r>
            <a:endParaRPr lang="pt-PT" sz="2200" dirty="0"/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5E957B-9C10-D240-8A3A-51C71EAE26B4}"/>
              </a:ext>
            </a:extLst>
          </p:cNvPr>
          <p:cNvSpPr txBox="1"/>
          <p:nvPr/>
        </p:nvSpPr>
        <p:spPr>
          <a:xfrm>
            <a:off x="8151854" y="4845132"/>
            <a:ext cx="27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Rafael Botelho Pereira</a:t>
            </a:r>
          </a:p>
          <a:p>
            <a:r>
              <a:rPr lang="pt-PT" dirty="0"/>
              <a:t>NºMec:98354</a:t>
            </a:r>
          </a:p>
        </p:txBody>
      </p:sp>
    </p:spTree>
    <p:extLst>
      <p:ext uri="{BB962C8B-B14F-4D97-AF65-F5344CB8AC3E}">
        <p14:creationId xmlns:p14="http://schemas.microsoft.com/office/powerpoint/2010/main" val="9842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B3F8-EABE-9348-8A79-534A454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Mux</a:t>
            </a:r>
            <a:r>
              <a:rPr lang="pt-PT" dirty="0"/>
              <a:t> 2:1</a:t>
            </a:r>
          </a:p>
        </p:txBody>
      </p:sp>
      <p:pic>
        <p:nvPicPr>
          <p:cNvPr id="5" name="Marcador de Posição de Conteúdo 4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68FAD136-3F64-2746-877C-16897956A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588" y="1733798"/>
            <a:ext cx="7750202" cy="4311732"/>
          </a:xfrm>
        </p:spPr>
      </p:pic>
    </p:spTree>
    <p:extLst>
      <p:ext uri="{BB962C8B-B14F-4D97-AF65-F5344CB8AC3E}">
        <p14:creationId xmlns:p14="http://schemas.microsoft.com/office/powerpoint/2010/main" val="108203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14600-9520-754D-99B4-FD875B7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Fase2</a:t>
            </a:r>
          </a:p>
        </p:txBody>
      </p:sp>
      <p:pic>
        <p:nvPicPr>
          <p:cNvPr id="5" name="Marcador de Posição de Conteúdo 4" descr="Uma imagem com acessório, jogo&#10;&#10;Descrição gerada automaticamente">
            <a:extLst>
              <a:ext uri="{FF2B5EF4-FFF2-40B4-BE49-F238E27FC236}">
                <a16:creationId xmlns:a16="http://schemas.microsoft.com/office/drawing/2014/main" id="{6FABFE5B-9CA1-EB4B-8598-78FBFFB5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4" y="1494476"/>
            <a:ext cx="8258045" cy="3869047"/>
          </a:xfrm>
        </p:spPr>
      </p:pic>
    </p:spTree>
    <p:extLst>
      <p:ext uri="{BB962C8B-B14F-4D97-AF65-F5344CB8AC3E}">
        <p14:creationId xmlns:p14="http://schemas.microsoft.com/office/powerpoint/2010/main" val="17857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6BF58-BAC9-3D47-890F-756424CE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</a:t>
            </a:r>
          </a:p>
        </p:txBody>
      </p:sp>
      <p:pic>
        <p:nvPicPr>
          <p:cNvPr id="5" name="Marcador de Posição de Conteúdo 4" descr="Uma imagem com captura de ecrã, computador, camião&#10;&#10;Descrição gerada automaticamente">
            <a:extLst>
              <a:ext uri="{FF2B5EF4-FFF2-40B4-BE49-F238E27FC236}">
                <a16:creationId xmlns:a16="http://schemas.microsoft.com/office/drawing/2014/main" id="{8AE1B9BC-B87F-A340-ABB7-AA9CE05D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43025"/>
            <a:ext cx="5247245" cy="2919520"/>
          </a:xfr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E72B064-36E1-1741-9265-D7D376E8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42" y="1342914"/>
            <a:ext cx="5249610" cy="2919520"/>
          </a:xfrm>
          <a:prstGeom prst="rect">
            <a:avLst/>
          </a:prstGeom>
        </p:spPr>
      </p:pic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A157554-7B5B-9D4E-B72B-EE2DE4701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79" y="4046282"/>
            <a:ext cx="4782885" cy="2663572"/>
          </a:xfrm>
          <a:prstGeom prst="rect">
            <a:avLst/>
          </a:prstGeom>
        </p:spPr>
      </p:pic>
      <p:pic>
        <p:nvPicPr>
          <p:cNvPr id="11" name="Imagem 10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5F7D5372-817C-4E41-96AD-6CFFA341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21" y="3765326"/>
            <a:ext cx="5436379" cy="29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9188-903D-9D47-B15A-E9883EEF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B05BDE-6DF1-6A4A-AC84-6A8C7E8A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primeira fase, foi proposta a implementação e teste da unidade de execução.</a:t>
            </a:r>
          </a:p>
          <a:p>
            <a:r>
              <a:rPr lang="pt-PT" dirty="0"/>
              <a:t>Na implementação, foi proposta a modelação e sintetização de todos os blocos da unidade de execução (</a:t>
            </a:r>
            <a:r>
              <a:rPr lang="pt-PT" dirty="0" err="1"/>
              <a:t>Datapath</a:t>
            </a:r>
            <a:r>
              <a:rPr lang="pt-PT" dirty="0"/>
              <a:t>).</a:t>
            </a:r>
          </a:p>
          <a:p>
            <a:r>
              <a:rPr lang="pt-PT" dirty="0"/>
              <a:t>Nos próximos slides irei explicar a maneira como pensei para criar os blocos , e irei mostrar a respetiva simulação.</a:t>
            </a:r>
          </a:p>
        </p:txBody>
      </p:sp>
    </p:spTree>
    <p:extLst>
      <p:ext uri="{BB962C8B-B14F-4D97-AF65-F5344CB8AC3E}">
        <p14:creationId xmlns:p14="http://schemas.microsoft.com/office/powerpoint/2010/main" val="29576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5767-E974-D947-9CA5-592BE077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Tabela de conversão das instruções para código máquina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0688F1A-97B6-7B41-9CE5-E719B0BB2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745" y="2048245"/>
            <a:ext cx="9601200" cy="170374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66B73B-7B01-3741-A8D8-2E31FF78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3890963"/>
            <a:ext cx="6921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BEBA4-9E81-214C-8D7D-263F3C57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Counter</a:t>
            </a:r>
            <a:endParaRPr lang="pt-PT" dirty="0"/>
          </a:p>
        </p:txBody>
      </p:sp>
      <p:pic>
        <p:nvPicPr>
          <p:cNvPr id="5" name="Marcador de Posição de Conteúdo 4" descr="Uma imagem com computador, captura de ecrã, monitor, sentado&#10;&#10;Descrição gerada automaticamente">
            <a:extLst>
              <a:ext uri="{FF2B5EF4-FFF2-40B4-BE49-F238E27FC236}">
                <a16:creationId xmlns:a16="http://schemas.microsoft.com/office/drawing/2014/main" id="{E3137C0E-11D1-E846-AF4C-2E7C61A9D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14" y="1628775"/>
            <a:ext cx="8521001" cy="4543425"/>
          </a:xfrm>
        </p:spPr>
      </p:pic>
    </p:spTree>
    <p:extLst>
      <p:ext uri="{BB962C8B-B14F-4D97-AF65-F5344CB8AC3E}">
        <p14:creationId xmlns:p14="http://schemas.microsoft.com/office/powerpoint/2010/main" val="2591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156B2-26AB-1446-A46E-828C10E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Alu</a:t>
            </a:r>
            <a:endParaRPr lang="pt-PT" dirty="0"/>
          </a:p>
        </p:txBody>
      </p:sp>
      <p:pic>
        <p:nvPicPr>
          <p:cNvPr id="5" name="Marcador de Posição de Conteúdo 4" descr="Uma imagem com eletrónica, computador, sentado, portátil&#10;&#10;Descrição gerada automaticamente">
            <a:extLst>
              <a:ext uri="{FF2B5EF4-FFF2-40B4-BE49-F238E27FC236}">
                <a16:creationId xmlns:a16="http://schemas.microsoft.com/office/drawing/2014/main" id="{1E93E25A-201E-9F46-AEA1-5597A6E3A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223" y="1597739"/>
            <a:ext cx="5531876" cy="2996659"/>
          </a:xfrm>
        </p:spPr>
      </p:pic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DC1BB3D-40C4-B445-A9CD-735213E7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3" y="1871135"/>
            <a:ext cx="5208107" cy="27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7C01A-BE62-E440-B5A7-BFD38879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IMemory</a:t>
            </a:r>
            <a:endParaRPr lang="pt-PT" dirty="0"/>
          </a:p>
        </p:txBody>
      </p:sp>
      <p:pic>
        <p:nvPicPr>
          <p:cNvPr id="5" name="Marcador de Posição de Conteúdo 4" descr="Uma imagem com eletrónica, computador, monitor, sentado&#10;&#10;Descrição gerada automaticamente">
            <a:extLst>
              <a:ext uri="{FF2B5EF4-FFF2-40B4-BE49-F238E27FC236}">
                <a16:creationId xmlns:a16="http://schemas.microsoft.com/office/drawing/2014/main" id="{4DE8914D-4780-BF4A-BA7C-437B0D31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585" y="1554271"/>
            <a:ext cx="9006216" cy="4732229"/>
          </a:xfrm>
        </p:spPr>
      </p:pic>
    </p:spTree>
    <p:extLst>
      <p:ext uri="{BB962C8B-B14F-4D97-AF65-F5344CB8AC3E}">
        <p14:creationId xmlns:p14="http://schemas.microsoft.com/office/powerpoint/2010/main" val="176897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49F6-541E-E94D-9C72-7A0D90C5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Dmemory</a:t>
            </a:r>
            <a:endParaRPr lang="pt-PT" dirty="0"/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70A2454-1361-0143-9673-0B9BC2D7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67" y="1665824"/>
            <a:ext cx="6242396" cy="4687351"/>
          </a:xfrm>
        </p:spPr>
      </p:pic>
    </p:spTree>
    <p:extLst>
      <p:ext uri="{BB962C8B-B14F-4D97-AF65-F5344CB8AC3E}">
        <p14:creationId xmlns:p14="http://schemas.microsoft.com/office/powerpoint/2010/main" val="21976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D290-DB24-9043-A869-07FE34AF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Registers</a:t>
            </a:r>
            <a:endParaRPr lang="pt-PT" dirty="0"/>
          </a:p>
        </p:txBody>
      </p:sp>
      <p:pic>
        <p:nvPicPr>
          <p:cNvPr id="9" name="Marcador de Posição de Conteúdo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3632DEA-D655-894E-9D71-647530A1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28750"/>
            <a:ext cx="6437307" cy="3581400"/>
          </a:xfrm>
        </p:spPr>
      </p:pic>
      <p:pic>
        <p:nvPicPr>
          <p:cNvPr id="11" name="Imagem 1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18AA261-19B1-CF42-92E5-D8C7806F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92" y="3279049"/>
            <a:ext cx="6437308" cy="35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4958-7565-9C4C-9CB3-BA9BAA95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SignExtend</a:t>
            </a:r>
            <a:endParaRPr lang="pt-PT" dirty="0"/>
          </a:p>
        </p:txBody>
      </p:sp>
      <p:pic>
        <p:nvPicPr>
          <p:cNvPr id="5" name="Marcador de Posição de Conteúdo 4" descr="Uma imagem com captura de ecrã, computador, portátil&#10;&#10;Descrição gerada automaticamente">
            <a:extLst>
              <a:ext uri="{FF2B5EF4-FFF2-40B4-BE49-F238E27FC236}">
                <a16:creationId xmlns:a16="http://schemas.microsoft.com/office/drawing/2014/main" id="{E1854B2B-C3AE-E24B-B716-6C840F91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343" y="1650670"/>
            <a:ext cx="7731852" cy="4299857"/>
          </a:xfrm>
        </p:spPr>
      </p:pic>
    </p:spTree>
    <p:extLst>
      <p:ext uri="{BB962C8B-B14F-4D97-AF65-F5344CB8AC3E}">
        <p14:creationId xmlns:p14="http://schemas.microsoft.com/office/powerpoint/2010/main" val="31801091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{24C4C157-0D38-7549-85BC-B73A35CAA3EA}tf10001072</Template>
  <TotalTime>68</TotalTime>
  <Words>117</Words>
  <Application>Microsoft Macintosh PowerPoint</Application>
  <PresentationFormat>Ecrã Panorâmico</PresentationFormat>
  <Paragraphs>18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4" baseType="lpstr">
      <vt:lpstr>Franklin Gothic Book</vt:lpstr>
      <vt:lpstr>Recorte</vt:lpstr>
      <vt:lpstr>Universidade de Aveiro Departamento de Eletrónica, Telecomunicações e Informática Laboratório de Sistemas Digitais Proposta de Projeto Final Ano letivo 2019/20</vt:lpstr>
      <vt:lpstr>Fase 1</vt:lpstr>
      <vt:lpstr>Tabela de conversão das instruções para código máquina </vt:lpstr>
      <vt:lpstr>Program Counter</vt:lpstr>
      <vt:lpstr>Alu</vt:lpstr>
      <vt:lpstr>IMemory</vt:lpstr>
      <vt:lpstr>Dmemory</vt:lpstr>
      <vt:lpstr>Registers</vt:lpstr>
      <vt:lpstr>SignExtend</vt:lpstr>
      <vt:lpstr>Mux 2:1</vt:lpstr>
      <vt:lpstr>Fase2</vt:lpstr>
      <vt:lpstr>Fase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 de Aveiro Departamento de Eletrónica, Telecomunicações e Informática Laboratório de Sistemas Digitais Proposta de Projeto Final Ano letivo 2019/20</dc:title>
  <dc:creator>rafael pereira</dc:creator>
  <cp:lastModifiedBy>rafael pereira</cp:lastModifiedBy>
  <cp:revision>4</cp:revision>
  <dcterms:created xsi:type="dcterms:W3CDTF">2020-06-08T10:31:13Z</dcterms:created>
  <dcterms:modified xsi:type="dcterms:W3CDTF">2020-06-08T12:35:17Z</dcterms:modified>
</cp:coreProperties>
</file>