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CE352-4246-40AF-AAC9-BF6A47624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AA968A-73B7-4EC4-8CA9-5BE1E7D6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F6C8E-4870-4A8F-9A9F-CAE57009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3747E-7C26-4853-9536-114A857F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BE42D-B6E9-4C6E-A067-797E10F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01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2FBF1-EB04-44C4-B0F8-7A00DF93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C16FE2-820A-4F78-9E5C-DA139B020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3472DE-1FFB-47ED-9968-32636E3F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B41433-2C7C-4947-8E1E-B737CCD8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E8E8D-9EB5-4DC3-A837-90C5F14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9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2A8EC7-BE36-4700-9C50-FA67A716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4B2AC9-7439-4AD1-A2EA-300F5DE4F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DAF887-B89E-4E86-B6FD-8963AA72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A315D-2CFB-4ECE-834B-FE8CEB1E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267C30-1920-4AC4-9292-B8015747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6B5F6-54EB-4FF5-A522-9393754D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FFE62-AF76-4606-B440-8BCBF84E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4B6C0-6FAF-4038-A734-393251C8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BD58F7-DEFA-40F3-A22A-631ADE74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CB49E-20EF-4F8D-9B67-5A217270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5C11C-DBC6-4F6D-9E03-38CE3BE2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249C9E-A090-442C-AFBC-681AA051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7B5A0-6DE1-4470-818B-6A870B2B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2CC21-0D47-42F8-822B-2F1126EC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A49EC7-DAFD-43C7-ACA8-65413330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9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DA77D-C980-4513-9E26-23FD844C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94774-3B72-42AE-A646-838516FDC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C49973-7280-4D16-898C-80B742AC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4F1162-2623-41A1-8897-4025BDD9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4E49CF-2731-4CB5-9D0E-8FD961A6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2892FC-FE06-4394-9DA3-36856C6B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92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00D9D-6FAF-489F-9175-4D22E104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52E869-9A8C-4A0E-A4CB-09343188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4EDC48-CB5E-49AA-A9C4-E55096537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608D64-4A2F-4DC4-8ECD-C438E826F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651F6F-BC91-4653-BEC7-A9836BEF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9B72D7-AC0B-4DDF-B7C9-9CAF4F90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DEF605-FE26-4172-B0D3-17B31096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7FA898-746E-4082-85C6-58A40FC0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3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00BF3-D604-43B6-9953-46AAC63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9ECC24-EE3B-43C8-B3D8-485E90A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ED2DB7-1CA3-4A2C-96EF-9085801B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EC8EE2-AA3C-452D-B564-DA3DB4F9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0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8DCE00-F971-407F-A8AE-1638971D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650121-3BA1-42A9-8887-F039D204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12E494-8C7D-40A0-86E0-96E6E094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91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A5552-F91C-446F-AF55-B2961DD0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D8F74-746A-4C85-B807-A4C5DB86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CDC3A7-12EF-4634-8558-3BAF10EB3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3788-5601-4E85-AD6C-D6EC0F2D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EB3063-4AFE-4F40-8080-9209A9B3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D199F0-9354-4D11-B761-7BEB23B1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96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B999F-51AE-4219-9B95-196C235D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D26E71-EB9E-4BF8-B873-4A1635262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D4A0C1-0D16-4577-9C8F-37396F08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020D93-2147-431C-A8E6-64DC7C21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7043A3-05CB-4342-864B-71CB9302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2DEFB4-3F67-4F38-AEF1-249CC405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74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0D182A-2D67-4598-A17A-619776B7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01E8E2-00A9-4AC9-AC96-5E92A7CA8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3BD58B-499F-4AB2-B5AD-1D5B78AD7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91E9-C28F-4D56-AD03-51F8B9F6536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1E550-EEB4-4FCB-8B95-648B06C50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B14E96-B9D2-4E99-880F-1F9D22166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D1E0-9D3F-403F-8DF8-980A8782A4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3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F2604-8BA1-4564-941A-347AB738D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62C9E6-A0F9-4DDD-8D05-D25C85920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E-COMMERCE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BAF81A4-1E9D-48A9-B07A-3D99BE651376}"/>
              </a:ext>
            </a:extLst>
          </p:cNvPr>
          <p:cNvSpPr/>
          <p:nvPr/>
        </p:nvSpPr>
        <p:spPr>
          <a:xfrm>
            <a:off x="7258640" y="652047"/>
            <a:ext cx="1545996" cy="1498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25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</dc:title>
  <dc:creator>Rafael Pombos</dc:creator>
  <cp:lastModifiedBy>Rafael Pombos</cp:lastModifiedBy>
  <cp:revision>1</cp:revision>
  <dcterms:created xsi:type="dcterms:W3CDTF">2020-04-24T01:47:15Z</dcterms:created>
  <dcterms:modified xsi:type="dcterms:W3CDTF">2020-04-24T01:49:45Z</dcterms:modified>
</cp:coreProperties>
</file>