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8EFD-A1BB-82D6-8558-7A3C30ED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01532"/>
            <a:ext cx="8144134" cy="1596981"/>
          </a:xfrm>
        </p:spPr>
        <p:txBody>
          <a:bodyPr/>
          <a:lstStyle/>
          <a:p>
            <a:r>
              <a:rPr lang="es-ES" sz="3600" dirty="0"/>
              <a:t>Presentación proyecto DAW</a:t>
            </a:r>
            <a:br>
              <a:rPr lang="es-ES" sz="3600" dirty="0"/>
            </a:br>
            <a:r>
              <a:rPr lang="es-ES" sz="3600" dirty="0"/>
              <a:t>Linkia FP</a:t>
            </a:r>
            <a:br>
              <a:rPr lang="es-ES" sz="3600" dirty="0"/>
            </a:br>
            <a:r>
              <a:rPr lang="es-ES" sz="3600" dirty="0"/>
              <a:t>Diseño Web NOVA-LUZ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6A96A-AD30-D023-5D26-C8351DE52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Autor: Rafael Porcel Llobregat</a:t>
            </a:r>
          </a:p>
          <a:p>
            <a:r>
              <a:rPr lang="es-ES" dirty="0"/>
              <a:t>Desarrollo Aplicaciones Web</a:t>
            </a:r>
          </a:p>
          <a:p>
            <a:r>
              <a:rPr lang="es-ES" dirty="0"/>
              <a:t>Curso: 2022/2023</a:t>
            </a:r>
          </a:p>
        </p:txBody>
      </p:sp>
    </p:spTree>
    <p:extLst>
      <p:ext uri="{BB962C8B-B14F-4D97-AF65-F5344CB8AC3E}">
        <p14:creationId xmlns:p14="http://schemas.microsoft.com/office/powerpoint/2010/main" val="36909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71108-DB6D-E75F-DBC9-6C2C5F7D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1C4964-B337-BB57-63CE-13B50653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1.- Descripción del proyecto, de qué se trata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2.- Demostración de funcionamiento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3.- Conclusiones y aprendizaje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7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489D4-9DA8-AA27-D34F-5D8C124F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Descripción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04C2A-4146-2BA7-2726-3749C528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4862"/>
            <a:ext cx="10434147" cy="4823138"/>
          </a:xfrm>
        </p:spPr>
        <p:txBody>
          <a:bodyPr>
            <a:normAutofit fontScale="92500"/>
          </a:bodyPr>
          <a:lstStyle/>
          <a:p>
            <a:r>
              <a:rPr lang="es-ES" dirty="0"/>
              <a:t>Creación del sitio web de la empresa NOVA-LUZ</a:t>
            </a:r>
          </a:p>
          <a:p>
            <a:endParaRPr lang="es-ES" dirty="0"/>
          </a:p>
          <a:p>
            <a:r>
              <a:rPr lang="es-ES" dirty="0"/>
              <a:t>Web intuitiva, agradable, sencilla</a:t>
            </a:r>
          </a:p>
          <a:p>
            <a:endParaRPr lang="es-ES" dirty="0"/>
          </a:p>
          <a:p>
            <a:r>
              <a:rPr lang="es-ES" dirty="0"/>
              <a:t>Mostrar información de la empresa en general y sus ofertas</a:t>
            </a:r>
          </a:p>
          <a:p>
            <a:endParaRPr lang="es-ES" dirty="0"/>
          </a:p>
          <a:p>
            <a:r>
              <a:rPr lang="es-ES" dirty="0"/>
              <a:t>Dar facilidad y  diferentes opciones al usuario para contactar con la empresa</a:t>
            </a:r>
          </a:p>
          <a:p>
            <a:endParaRPr lang="es-ES" dirty="0"/>
          </a:p>
          <a:p>
            <a:r>
              <a:rPr lang="es-ES" dirty="0"/>
              <a:t>Buscador de productos a través de formulario</a:t>
            </a:r>
          </a:p>
          <a:p>
            <a:endParaRPr lang="es-ES" dirty="0"/>
          </a:p>
          <a:p>
            <a:r>
              <a:rPr lang="es-ES" dirty="0"/>
              <a:t>Adaptable a diferentes dispositivos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955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0ACFB-D558-7541-8F91-29C92592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 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0FB6D-C251-2965-9C55-A251338A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Mostrar navegación y funcionalidades webs</a:t>
            </a:r>
          </a:p>
        </p:txBody>
      </p:sp>
    </p:spTree>
    <p:extLst>
      <p:ext uri="{BB962C8B-B14F-4D97-AF65-F5344CB8AC3E}">
        <p14:creationId xmlns:p14="http://schemas.microsoft.com/office/powerpoint/2010/main" val="268050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6CF0A-77EE-8AFD-3484-ECB56BAD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 Conclusiones y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694D8-BE1A-9873-C63B-2D4FBFFF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Organizar desde cero la creación de un producto funcional</a:t>
            </a:r>
          </a:p>
          <a:p>
            <a:r>
              <a:rPr lang="es-ES" dirty="0"/>
              <a:t>Familiarizarme con nuevas tecnologías que nunca había usado (Bootstrap)</a:t>
            </a:r>
          </a:p>
          <a:p>
            <a:r>
              <a:rPr lang="es-ES" dirty="0"/>
              <a:t>Qué información buscar para cada problema que se me ha presentado y dónde buscarla</a:t>
            </a:r>
          </a:p>
          <a:p>
            <a:r>
              <a:rPr lang="es-ES" dirty="0"/>
              <a:t>Utilizar repositorios para guardar los cambios del proyecto</a:t>
            </a:r>
          </a:p>
          <a:p>
            <a:r>
              <a:rPr lang="es-ES" dirty="0"/>
              <a:t>Planificación del proyecto y hacer “trabajos” dentro de plazo</a:t>
            </a:r>
          </a:p>
          <a:p>
            <a:r>
              <a:rPr lang="es-ES" dirty="0"/>
              <a:t>Pasar momentos de agobio cuando algo no va bien y al día siguiente conseguirlo</a:t>
            </a:r>
          </a:p>
          <a:p>
            <a:r>
              <a:rPr lang="es-ES" dirty="0"/>
              <a:t>He notado que el ciclo ha servido para mucho y tengo las puertas abiertas para seguir aprendiendo </a:t>
            </a:r>
            <a:r>
              <a:rPr lang="es-ES"/>
              <a:t>y dirigirme al mundo laboral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439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42</TotalTime>
  <Words>191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Presentación proyecto DAW Linkia FP Diseño Web NOVA-LUZ </vt:lpstr>
      <vt:lpstr>Introducción</vt:lpstr>
      <vt:lpstr>1 Descripción </vt:lpstr>
      <vt:lpstr>2 Demostración</vt:lpstr>
      <vt:lpstr>3 Conclusiones y aprendizaje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DAW Linkia FP Diseño Web NOVA-LUZ </dc:title>
  <dc:creator>Rafa</dc:creator>
  <cp:lastModifiedBy>Rafa</cp:lastModifiedBy>
  <cp:revision>1</cp:revision>
  <dcterms:created xsi:type="dcterms:W3CDTF">2023-01-26T11:06:52Z</dcterms:created>
  <dcterms:modified xsi:type="dcterms:W3CDTF">2023-01-26T11:49:21Z</dcterms:modified>
</cp:coreProperties>
</file>