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134A7-6E21-43C4-945C-7CBD20426C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01569-4E8D-45A4-A096-E965F95A9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37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5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97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57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4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01569-4E8D-45A4-A096-E965F95A94F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21BDF-59EB-475D-B691-D54CAFB0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CD980-682D-4784-8057-4C3A010F9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4B4E43-E6B7-468A-AA84-5A2207C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4C14B-E8C7-4A43-B644-3406BB6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2F018-3DE7-4C75-9DEF-3346ED14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96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EF10F-4116-428D-A8B1-237DF1C3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AD38FF-3D6A-4838-84EA-3E0CC743B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65402-1913-4C1F-ADC7-73C52155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988CA-6565-48FF-B223-BBE3B2AE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1F51D-8602-482A-AE50-6BB83060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54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EFBD8-889C-4A79-B2B0-EFB079A4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24701A-691A-4B66-9191-5B62187E5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CFC93A-B22F-4E98-8FB5-190F93B9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4BCD8-E997-48ED-9BD3-8B050EF9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72CE7D-471F-4312-BED0-24ED280D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8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2C10E-B151-40B3-BEDD-B3806BC1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B3DB9-3008-44E6-A59A-2027AB8E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26637-455D-4827-8DA0-EA6D762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6F5BD-0346-464D-87CD-2106ABDA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CF63D-DAEC-47FA-B69E-ADC9C559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1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39017-3A6D-4880-8FE8-0EF7A124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5244F-DF4D-4BA2-8791-33E8CB59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EF049-8CAD-4363-BFB8-E73D1FFA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D687A-E9F0-4FA4-BFA4-C6F202A2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45FA14-DFE8-4823-9A33-D49226BC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3E75D-D860-4445-922A-D0AA8E08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19390-AF91-4C0F-A32D-D3CE21B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3013F8-A54F-4A11-9EB4-D6AF77F8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A80BD8-F385-493A-90C2-BB752C13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3765A6-93C3-41F8-AA27-B6B4AE08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72CF4E-F57B-49D6-933B-BB3BB511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2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A085F-5544-45DD-B648-00486358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1C10F2-461B-49B5-8260-170ACC09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E6D6F0-43C7-45DD-BA8A-F88332CB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D78FB7-6240-4638-9248-E961652F8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DCC89F-73CF-4379-B364-9389D9583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DF6A64-E907-4C07-A231-A4429FBB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AD1D9E-5F38-4885-B474-33685C6B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537FA4-AA0D-4359-A216-20AD0B9E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87773-2287-4A6D-82CC-2B42DFEF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867A76-DF4E-4D3C-B5DF-464A794A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28B40D-AD10-43FD-89DB-92727295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0BF526-B47B-4200-9D14-B1DFA88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20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193FD4-E9BA-4293-A1CE-7C091D4D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335F06-F084-4CD2-B886-0663BB9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B4CAF-8F78-44B1-B2FA-5A34F6F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4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B29A6-0C98-498A-8672-0C1120AC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B3617-2E75-4AA7-AAB4-6A748432E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7455DF-2053-44D5-AC4C-FC48F69D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0746D-7D4B-455D-AA16-BCBCAB29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FAF761-D9C9-4DCC-88B0-F6C90F9D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1AC9EF-36AE-4AD2-9EAB-CC9B0E50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BDA6B-80CD-40FF-9D4C-3735CF4D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7D443D-7A75-4C1B-905F-9EC00934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B92600-1080-48CA-A5D7-BD8DCD1C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85724B-D92B-4510-87AF-F40FC8B5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81BEC-D4A7-4865-A5DD-B02D3BE7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3AB1D9-A3FA-415D-8A8C-C953B5CB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12B576-5E32-405C-8822-7E38D9D8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FA0551-5E99-4F5C-AA91-F25140CC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08F0D-8ACA-40E9-ABF2-53458FBBB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6208-81D5-4E75-8BFE-27D8EB4E8B67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4047B-846C-4982-BC5E-620C0BFA6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CBAE9-FF47-4BBD-B63F-C926CE542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D8EA-2F42-4737-9BC9-CEF157F4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2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6337C47D-E44A-4E30-B8B3-A7CD0AF1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1411723"/>
            <a:ext cx="9296400" cy="4638675"/>
          </a:xfrm>
          <a:prstGeom prst="rect">
            <a:avLst/>
          </a:prstGeom>
        </p:spPr>
      </p:pic>
      <p:pic>
        <p:nvPicPr>
          <p:cNvPr id="1028" name="Picture 4" descr="Centro Paula Souza (@paulasouzasp) | Twitter">
            <a:extLst>
              <a:ext uri="{FF2B5EF4-FFF2-40B4-BE49-F238E27FC236}">
                <a16:creationId xmlns:a16="http://schemas.microsoft.com/office/drawing/2014/main" id="{E96F48FC-03F1-4235-BDFC-C483B36B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BEAA00-3E35-422B-A5B6-E1101D04E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0027"/>
            <a:ext cx="9499600" cy="2387600"/>
          </a:xfrm>
        </p:spPr>
        <p:txBody>
          <a:bodyPr>
            <a:normAutofit/>
          </a:bodyPr>
          <a:lstStyle/>
          <a:p>
            <a:r>
              <a:rPr lang="pt-BR" sz="7200" b="1" dirty="0"/>
              <a:t>Assistente Pessoal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0D5E9-4697-4299-BAD1-798E7420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2646"/>
            <a:ext cx="9144000" cy="1655762"/>
          </a:xfrm>
        </p:spPr>
        <p:txBody>
          <a:bodyPr>
            <a:normAutofit/>
          </a:bodyPr>
          <a:lstStyle/>
          <a:p>
            <a:r>
              <a:rPr lang="pt-BR" sz="5400" b="1" dirty="0"/>
              <a:t>ROOSE</a:t>
            </a:r>
          </a:p>
        </p:txBody>
      </p:sp>
      <p:pic>
        <p:nvPicPr>
          <p:cNvPr id="1026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1FD23440-25DF-4775-ADDC-4DA0677A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22FE826-D7E4-4F55-97C5-45BD7D12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5AD27C9-012D-461C-8EBD-B1D73E9FBA39}"/>
              </a:ext>
            </a:extLst>
          </p:cNvPr>
          <p:cNvSpPr/>
          <p:nvPr/>
        </p:nvSpPr>
        <p:spPr>
          <a:xfrm>
            <a:off x="332325" y="4378060"/>
            <a:ext cx="52387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Grupo Optimus</a:t>
            </a:r>
          </a:p>
          <a:p>
            <a:r>
              <a:rPr lang="pt-BR" sz="2000" dirty="0"/>
              <a:t>- Felipe </a:t>
            </a:r>
            <a:r>
              <a:rPr lang="pt-BR" sz="2000" dirty="0" err="1"/>
              <a:t>Nunis</a:t>
            </a:r>
            <a:r>
              <a:rPr lang="pt-BR" sz="2000" dirty="0"/>
              <a:t> Duo</a:t>
            </a:r>
          </a:p>
          <a:p>
            <a:r>
              <a:rPr lang="pt-BR" sz="2000" dirty="0"/>
              <a:t>- Flávio Alessandro Pereira</a:t>
            </a:r>
          </a:p>
          <a:p>
            <a:r>
              <a:rPr lang="pt-BR" sz="2000" dirty="0"/>
              <a:t>- Glauco </a:t>
            </a:r>
            <a:r>
              <a:rPr lang="pt-BR" sz="2000" dirty="0" err="1"/>
              <a:t>Fidelix</a:t>
            </a:r>
            <a:r>
              <a:rPr lang="pt-BR" sz="2000" dirty="0"/>
              <a:t> Rosa</a:t>
            </a:r>
            <a:endParaRPr lang="en-US" sz="2000" dirty="0"/>
          </a:p>
          <a:p>
            <a:r>
              <a:rPr lang="en-US" sz="2000" dirty="0"/>
              <a:t>- Mateus Camargo de Lima</a:t>
            </a:r>
          </a:p>
          <a:p>
            <a:r>
              <a:rPr lang="en-US" sz="2000" dirty="0"/>
              <a:t>- Vitor Assen Camargo</a:t>
            </a:r>
          </a:p>
          <a:p>
            <a:r>
              <a:rPr lang="pt-BR" sz="2000" b="1" dirty="0"/>
              <a:t>- </a:t>
            </a:r>
            <a:r>
              <a:rPr lang="pt-BR" sz="2000" dirty="0"/>
              <a:t>Rafael Rodrigo Correia de Lima </a:t>
            </a:r>
            <a:r>
              <a:rPr lang="pt-BR" sz="2000" b="1" dirty="0"/>
              <a:t>(Scrum Master)</a:t>
            </a: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48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AE402B61-B27F-434C-9B6F-8CEC959E7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294" y="1183124"/>
            <a:ext cx="9296400" cy="4638675"/>
          </a:xfrm>
          <a:prstGeom prst="rect">
            <a:avLst/>
          </a:prstGeom>
        </p:spPr>
      </p:pic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050B2D4-BA3D-4062-B20D-8F17EEEFF9CA}"/>
              </a:ext>
            </a:extLst>
          </p:cNvPr>
          <p:cNvSpPr txBox="1">
            <a:spLocks/>
          </p:cNvSpPr>
          <p:nvPr/>
        </p:nvSpPr>
        <p:spPr>
          <a:xfrm>
            <a:off x="712694" y="11849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Funcionalidades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ECC101B-8BC0-49C4-9012-D80F835E011B}"/>
              </a:ext>
            </a:extLst>
          </p:cNvPr>
          <p:cNvSpPr txBox="1">
            <a:spLocks/>
          </p:cNvSpPr>
          <p:nvPr/>
        </p:nvSpPr>
        <p:spPr>
          <a:xfrm>
            <a:off x="712695" y="2381747"/>
            <a:ext cx="10515599" cy="2977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Previsão do tempo;</a:t>
            </a:r>
            <a:endParaRPr lang="pt-BR" sz="2400" dirty="0"/>
          </a:p>
          <a:p>
            <a:r>
              <a:rPr lang="pt-BR" sz="2400" b="1" dirty="0"/>
              <a:t>Check-in;</a:t>
            </a:r>
            <a:endParaRPr lang="pt-BR" sz="2400" dirty="0"/>
          </a:p>
          <a:p>
            <a:r>
              <a:rPr lang="pt-BR" sz="2400" b="1" dirty="0" err="1"/>
              <a:t>Check-out</a:t>
            </a:r>
            <a:r>
              <a:rPr lang="pt-BR" sz="2400" b="1" dirty="0"/>
              <a:t>;</a:t>
            </a:r>
            <a:r>
              <a:rPr lang="pt-BR" sz="2400" dirty="0"/>
              <a:t> </a:t>
            </a:r>
          </a:p>
          <a:p>
            <a:r>
              <a:rPr lang="pt-BR" sz="2400" b="1" dirty="0"/>
              <a:t>Restaurantes / pontos turísticos próximos;</a:t>
            </a:r>
            <a:endParaRPr lang="pt-BR" sz="2400" dirty="0"/>
          </a:p>
          <a:p>
            <a:r>
              <a:rPr lang="pt-BR" sz="2400" b="1" dirty="0"/>
              <a:t>Despertador;</a:t>
            </a:r>
            <a:endParaRPr lang="pt-BR" sz="2400" dirty="0"/>
          </a:p>
          <a:p>
            <a:r>
              <a:rPr lang="pt-BR" sz="2400" b="1" dirty="0"/>
              <a:t>Reprodução de música;</a:t>
            </a:r>
            <a:endParaRPr lang="pt-BR" sz="2400" dirty="0"/>
          </a:p>
          <a:p>
            <a:r>
              <a:rPr lang="pt-BR" sz="2400" b="1" dirty="0"/>
              <a:t>Serviço de quarto;</a:t>
            </a:r>
          </a:p>
          <a:p>
            <a:r>
              <a:rPr lang="pt-BR" sz="2400" b="1" dirty="0"/>
              <a:t>Recomendação de filmes.</a:t>
            </a:r>
          </a:p>
        </p:txBody>
      </p:sp>
    </p:spTree>
    <p:extLst>
      <p:ext uri="{BB962C8B-B14F-4D97-AF65-F5344CB8AC3E}">
        <p14:creationId xmlns:p14="http://schemas.microsoft.com/office/powerpoint/2010/main" val="37207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DCEE014-2A7E-4258-9F3B-9D48E641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27704"/>
            <a:ext cx="6096000" cy="52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9B71E38A-B75F-4721-B7F8-38E48D32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58" y="1425532"/>
            <a:ext cx="10515600" cy="1325563"/>
          </a:xfrm>
        </p:spPr>
        <p:txBody>
          <a:bodyPr>
            <a:noAutofit/>
          </a:bodyPr>
          <a:lstStyle/>
          <a:p>
            <a:r>
              <a:rPr lang="pt-BR" sz="4900" dirty="0">
                <a:latin typeface="+mn-lt"/>
              </a:rPr>
              <a:t>Fluxograma de Login</a:t>
            </a:r>
            <a:br>
              <a:rPr lang="pt-BR" sz="4900" dirty="0">
                <a:latin typeface="+mn-lt"/>
              </a:rPr>
            </a:br>
            <a:endParaRPr lang="pt-BR" sz="4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549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52651F16-127E-44AA-A437-F07D41008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294" y="1183124"/>
            <a:ext cx="9296400" cy="4638675"/>
          </a:xfrm>
          <a:prstGeom prst="rect">
            <a:avLst/>
          </a:prstGeom>
        </p:spPr>
      </p:pic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9B71E38A-B75F-4721-B7F8-38E48D32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1575"/>
            <a:ext cx="10515600" cy="1325563"/>
          </a:xfrm>
        </p:spPr>
        <p:txBody>
          <a:bodyPr/>
          <a:lstStyle/>
          <a:p>
            <a:pPr algn="ctr"/>
            <a:r>
              <a:rPr lang="pt-BR" sz="4900" dirty="0">
                <a:latin typeface="+mn-lt"/>
              </a:rPr>
              <a:t>Interação com APP ROOSE</a:t>
            </a:r>
          </a:p>
        </p:txBody>
      </p:sp>
    </p:spTree>
    <p:extLst>
      <p:ext uri="{BB962C8B-B14F-4D97-AF65-F5344CB8AC3E}">
        <p14:creationId xmlns:p14="http://schemas.microsoft.com/office/powerpoint/2010/main" val="192938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entro Paula Souza (@paulasouzasp) | Twitter">
            <a:extLst>
              <a:ext uri="{FF2B5EF4-FFF2-40B4-BE49-F238E27FC236}">
                <a16:creationId xmlns:a16="http://schemas.microsoft.com/office/drawing/2014/main" id="{358928CB-BC67-49CB-B18E-3E6C2F86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933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culdade de Tecnologia de São José dos Campos - Prof. Jessen Vidal">
            <a:extLst>
              <a:ext uri="{FF2B5EF4-FFF2-40B4-BE49-F238E27FC236}">
                <a16:creationId xmlns:a16="http://schemas.microsoft.com/office/drawing/2014/main" id="{637AF647-F53C-4E29-924D-9CD647EE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39" y="270934"/>
            <a:ext cx="1371229" cy="6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verno-do-estado-de-sao-paulo-logo - PNG - Download de Logotipos">
            <a:extLst>
              <a:ext uri="{FF2B5EF4-FFF2-40B4-BE49-F238E27FC236}">
                <a16:creationId xmlns:a16="http://schemas.microsoft.com/office/drawing/2014/main" id="{A7626BB6-F7F2-49AD-8139-093031F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90" y="-211668"/>
            <a:ext cx="2241933" cy="16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082C031-97BF-4F7F-9DFE-1CAF2EBE033A}"/>
              </a:ext>
            </a:extLst>
          </p:cNvPr>
          <p:cNvSpPr/>
          <p:nvPr/>
        </p:nvSpPr>
        <p:spPr>
          <a:xfrm>
            <a:off x="0" y="6311153"/>
            <a:ext cx="12192000" cy="546847"/>
          </a:xfrm>
          <a:prstGeom prst="rect">
            <a:avLst/>
          </a:prstGeom>
          <a:solidFill>
            <a:srgbClr val="BC2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Assistente Pessoal Virtual - ROOSE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5FE8D68-F6B4-45DF-9EA6-2BB53E72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39" y="55155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+mn-lt"/>
              </a:rPr>
              <a:t>MUITO OBRIGADO!</a:t>
            </a:r>
            <a:br>
              <a:rPr lang="pt-BR" dirty="0">
                <a:latin typeface="+mn-lt"/>
              </a:rPr>
            </a:br>
            <a:endParaRPr lang="pt-BR" dirty="0">
              <a:latin typeface="+mn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AAA8D4A-CF40-4C43-A353-4B12942EB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4934" y="1183124"/>
            <a:ext cx="8313311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70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103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Assistente Pessoal Virtual</vt:lpstr>
      <vt:lpstr>Apresentação do PowerPoint</vt:lpstr>
      <vt:lpstr>Fluxograma de Login </vt:lpstr>
      <vt:lpstr>Interação com APP ROOSE</vt:lpstr>
      <vt:lpstr>MUITO 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Assistente Pessoal Virtual</dc:title>
  <dc:creator>Vitor Assen</dc:creator>
  <cp:lastModifiedBy>Vitor Assen</cp:lastModifiedBy>
  <cp:revision>15</cp:revision>
  <dcterms:created xsi:type="dcterms:W3CDTF">2020-05-17T23:23:28Z</dcterms:created>
  <dcterms:modified xsi:type="dcterms:W3CDTF">2020-05-30T22:21:01Z</dcterms:modified>
</cp:coreProperties>
</file>