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36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0e7c1a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90e7c1a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88700" y="1841077"/>
            <a:ext cx="743007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leveraged machine learning to analyze employee data at </a:t>
            </a:r>
            <a:r>
              <a:rPr lang="en-US" dirty="0" err="1"/>
              <a:t>Salifort</a:t>
            </a:r>
            <a:r>
              <a:rPr lang="en-US" dirty="0"/>
              <a:t> Motors. We aimed to predict employee departures and identify key factors influencing turnover. The goal is to develop data-driven recommendations to reduce employee churn.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52297E-67AB-6475-FDB3-7CFFAD1B8F89}"/>
              </a:ext>
            </a:extLst>
          </p:cNvPr>
          <p:cNvSpPr/>
          <p:nvPr/>
        </p:nvSpPr>
        <p:spPr>
          <a:xfrm>
            <a:off x="2186609" y="278296"/>
            <a:ext cx="3352800" cy="100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BA34DD-D93C-73E9-4267-CCC9942611BF}"/>
              </a:ext>
            </a:extLst>
          </p:cNvPr>
          <p:cNvSpPr txBox="1"/>
          <p:nvPr/>
        </p:nvSpPr>
        <p:spPr>
          <a:xfrm>
            <a:off x="823555" y="528995"/>
            <a:ext cx="6078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Predicting Employee Turnover at </a:t>
            </a:r>
            <a:r>
              <a:rPr lang="en-US" sz="2000" b="1" dirty="0" err="1"/>
              <a:t>Salifort</a:t>
            </a:r>
            <a:r>
              <a:rPr lang="en-US" sz="2000" b="1" dirty="0"/>
              <a:t> Motors</a:t>
            </a:r>
            <a:endParaRPr lang="pt-BR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4A5BF2-361B-D732-9FFC-8AF5110E53C9}"/>
              </a:ext>
            </a:extLst>
          </p:cNvPr>
          <p:cNvSpPr txBox="1"/>
          <p:nvPr/>
        </p:nvSpPr>
        <p:spPr>
          <a:xfrm>
            <a:off x="2353621" y="929105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Rafael Ribeiro Ferreira</a:t>
            </a:r>
          </a:p>
        </p:txBody>
      </p:sp>
      <p:pic>
        <p:nvPicPr>
          <p:cNvPr id="9" name="Imagem 8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EBB8CE9C-B8C2-0A06-1E2E-8CE09E12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0" y="3584016"/>
            <a:ext cx="4455541" cy="241922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067B1A-0001-02AA-3CDB-CFEF92DB758A}"/>
              </a:ext>
            </a:extLst>
          </p:cNvPr>
          <p:cNvSpPr txBox="1"/>
          <p:nvPr/>
        </p:nvSpPr>
        <p:spPr>
          <a:xfrm>
            <a:off x="188700" y="5401236"/>
            <a:ext cx="2409975" cy="312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DA3851C-FF2F-612B-FB7D-911733A226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8700" y="3965502"/>
            <a:ext cx="3018325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model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96% in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departures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turnover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that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left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low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evaluation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scores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during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their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time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left</a:t>
            </a:r>
            <a:r>
              <a:rPr lang="pt-BR" alt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 more </a:t>
            </a:r>
            <a:r>
              <a:rPr lang="pt-BR" altLang="pt-B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often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Tenure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Tenured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salaries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frequently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402EDD1-68D9-6562-3E5F-7DE525B3D262}"/>
              </a:ext>
            </a:extLst>
          </p:cNvPr>
          <p:cNvSpPr/>
          <p:nvPr/>
        </p:nvSpPr>
        <p:spPr>
          <a:xfrm>
            <a:off x="4565376" y="5883965"/>
            <a:ext cx="1093302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A385316-1125-C4F1-9890-95C3799AFF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3204500" y="7656446"/>
            <a:ext cx="4379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performance reviews,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departmental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Departmental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high-turnover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leadership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 Machine Learning Model: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leadership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turnover rates.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208</Words>
  <Application>Microsoft Office PowerPoint</Application>
  <PresentationFormat>Personalizar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Lato</vt:lpstr>
      <vt:lpstr>Arial</vt:lpstr>
      <vt:lpstr>PT Sans Narrow</vt:lpstr>
      <vt:lpstr>Google Sans</vt:lpstr>
      <vt:lpstr>Google Sans SemiBold</vt:lpstr>
      <vt:lpstr>Roboto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Ribeiro</cp:lastModifiedBy>
  <cp:revision>1</cp:revision>
  <dcterms:modified xsi:type="dcterms:W3CDTF">2024-05-23T16:42:54Z</dcterms:modified>
</cp:coreProperties>
</file>