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D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92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51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77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0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86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89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52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51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02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70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2EF-E517-4494-8F44-ACF4F7516961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13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F2EF-E517-4494-8F44-ACF4F7516961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97C2-4FC5-4FD8-83D1-1139DEFFD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17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BFB26F72-DF74-7041-7469-75EBD29A3919}"/>
              </a:ext>
            </a:extLst>
          </p:cNvPr>
          <p:cNvGrpSpPr/>
          <p:nvPr/>
        </p:nvGrpSpPr>
        <p:grpSpPr>
          <a:xfrm>
            <a:off x="0" y="0"/>
            <a:ext cx="9417050" cy="5429250"/>
            <a:chOff x="0" y="0"/>
            <a:chExt cx="9521825" cy="542925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08AAC773-68B9-BCA3-DDE2-79C1BE6294FD}"/>
                </a:ext>
              </a:extLst>
            </p:cNvPr>
            <p:cNvSpPr/>
            <p:nvPr/>
          </p:nvSpPr>
          <p:spPr>
            <a:xfrm>
              <a:off x="0" y="0"/>
              <a:ext cx="9521825" cy="5429250"/>
            </a:xfrm>
            <a:prstGeom prst="rect">
              <a:avLst/>
            </a:prstGeom>
            <a:gradFill>
              <a:gsLst>
                <a:gs pos="63000">
                  <a:srgbClr val="64ADC2"/>
                </a:gs>
                <a:gs pos="26000">
                  <a:srgbClr val="008496"/>
                </a:gs>
                <a:gs pos="100000">
                  <a:srgbClr val="71E8E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060A798D-BEAF-0D40-8BCE-74FAD87DB789}"/>
                </a:ext>
              </a:extLst>
            </p:cNvPr>
            <p:cNvSpPr/>
            <p:nvPr/>
          </p:nvSpPr>
          <p:spPr>
            <a:xfrm>
              <a:off x="487680" y="515717"/>
              <a:ext cx="8441690" cy="47155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A02FB93-4DF7-A220-1331-E5BDDF16F48A}"/>
              </a:ext>
            </a:extLst>
          </p:cNvPr>
          <p:cNvGrpSpPr/>
          <p:nvPr/>
        </p:nvGrpSpPr>
        <p:grpSpPr>
          <a:xfrm>
            <a:off x="3480752" y="28262"/>
            <a:ext cx="2561908" cy="461665"/>
            <a:chOff x="335280" y="27026"/>
            <a:chExt cx="2561908" cy="461665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E546C25-0A8C-C450-C9C7-8D5CC8092E56}"/>
                </a:ext>
              </a:extLst>
            </p:cNvPr>
            <p:cNvSpPr txBox="1"/>
            <p:nvPr/>
          </p:nvSpPr>
          <p:spPr>
            <a:xfrm>
              <a:off x="335280" y="27026"/>
              <a:ext cx="25619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 </a:t>
              </a:r>
              <a:r>
                <a:rPr lang="pt-BR" sz="24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 </a:t>
              </a:r>
              <a:r>
                <a:rPr lang="pt-BR" sz="2400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S    L World</a:t>
              </a:r>
            </a:p>
          </p:txBody>
        </p:sp>
        <p:pic>
          <p:nvPicPr>
            <p:cNvPr id="7" name="Picture 8" descr="Planeta Terra Desenho Animado - Gráfico vetorial grátis no Pixabay">
              <a:extLst>
                <a:ext uri="{FF2B5EF4-FFF2-40B4-BE49-F238E27FC236}">
                  <a16:creationId xmlns:a16="http://schemas.microsoft.com/office/drawing/2014/main" id="{80A4A2E4-B39D-3806-FF1C-983223AF51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50" y="127573"/>
              <a:ext cx="461010" cy="357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Imagem 7" descr="Círculo&#10;&#10;Descrição gerada automaticamente">
            <a:extLst>
              <a:ext uri="{FF2B5EF4-FFF2-40B4-BE49-F238E27FC236}">
                <a16:creationId xmlns:a16="http://schemas.microsoft.com/office/drawing/2014/main" id="{8032D28E-594A-2884-7551-33BC6EA65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853"/>
            <a:ext cx="1053956" cy="9755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0D72110-FE4D-2337-8C39-1B173D0E419E}"/>
              </a:ext>
            </a:extLst>
          </p:cNvPr>
          <p:cNvSpPr txBox="1"/>
          <p:nvPr/>
        </p:nvSpPr>
        <p:spPr>
          <a:xfrm>
            <a:off x="698388" y="1125977"/>
            <a:ext cx="2433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Olá </a:t>
            </a:r>
            <a:r>
              <a:rPr lang="pt-BR" dirty="0">
                <a:solidFill>
                  <a:srgbClr val="FF0000"/>
                </a:solidFill>
              </a:rPr>
              <a:t>Admin</a:t>
            </a:r>
            <a:r>
              <a:rPr lang="pt-BR" dirty="0"/>
              <a:t>, bem vindo à </a:t>
            </a:r>
          </a:p>
          <a:p>
            <a:r>
              <a:rPr lang="pt-BR" dirty="0"/>
              <a:t>Tela de visualização das perguntas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5817B12-346B-E68B-B935-2AB688B5E64C}"/>
              </a:ext>
            </a:extLst>
          </p:cNvPr>
          <p:cNvSpPr txBox="1"/>
          <p:nvPr/>
        </p:nvSpPr>
        <p:spPr>
          <a:xfrm>
            <a:off x="679779" y="2952180"/>
            <a:ext cx="22085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Aqui você pode ver todas as questões existentes no banco de dados até o momento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8A0A543-9026-0F28-317A-2B953582F932}"/>
              </a:ext>
            </a:extLst>
          </p:cNvPr>
          <p:cNvCxnSpPr/>
          <p:nvPr/>
        </p:nvCxnSpPr>
        <p:spPr>
          <a:xfrm>
            <a:off x="3177540" y="709433"/>
            <a:ext cx="0" cy="4328160"/>
          </a:xfrm>
          <a:prstGeom prst="line">
            <a:avLst/>
          </a:prstGeom>
          <a:ln>
            <a:solidFill>
              <a:srgbClr val="0C0C0C">
                <a:alpha val="52941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9E00C13-2B31-3E02-E60C-370F69D9144D}"/>
              </a:ext>
            </a:extLst>
          </p:cNvPr>
          <p:cNvCxnSpPr>
            <a:cxnSpLocks/>
          </p:cNvCxnSpPr>
          <p:nvPr/>
        </p:nvCxnSpPr>
        <p:spPr>
          <a:xfrm>
            <a:off x="4656714" y="1116574"/>
            <a:ext cx="1186499" cy="0"/>
          </a:xfrm>
          <a:prstGeom prst="line">
            <a:avLst/>
          </a:prstGeom>
          <a:ln w="28575">
            <a:solidFill>
              <a:srgbClr val="23D7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77E55D1-54E9-19D5-4801-C27C8CB51EB4}"/>
              </a:ext>
            </a:extLst>
          </p:cNvPr>
          <p:cNvSpPr txBox="1"/>
          <p:nvPr/>
        </p:nvSpPr>
        <p:spPr>
          <a:xfrm>
            <a:off x="3489265" y="855550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Filtrar RA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B112003-8813-5568-AF8C-DA41846793AE}"/>
              </a:ext>
            </a:extLst>
          </p:cNvPr>
          <p:cNvSpPr txBox="1"/>
          <p:nvPr/>
        </p:nvSpPr>
        <p:spPr>
          <a:xfrm>
            <a:off x="7186657" y="857660"/>
            <a:ext cx="134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NIVEL</a:t>
            </a:r>
          </a:p>
        </p:txBody>
      </p:sp>
    </p:spTree>
    <p:extLst>
      <p:ext uri="{BB962C8B-B14F-4D97-AF65-F5344CB8AC3E}">
        <p14:creationId xmlns:p14="http://schemas.microsoft.com/office/powerpoint/2010/main" val="31537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33</Words>
  <Application>Microsoft Office PowerPoint</Application>
  <PresentationFormat>Personalizar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Bahnschrift Condensed</vt:lpstr>
      <vt:lpstr>Bahnschrift SemiBold</vt:lpstr>
      <vt:lpstr>Calibri</vt:lpstr>
      <vt:lpstr>Calibri Light</vt:lpstr>
      <vt:lpstr>Cooper Black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RUIZ DA SILVA</dc:creator>
  <cp:lastModifiedBy>RAFAEL RUIZ DA SILVA</cp:lastModifiedBy>
  <cp:revision>9</cp:revision>
  <dcterms:created xsi:type="dcterms:W3CDTF">2022-05-12T10:56:46Z</dcterms:created>
  <dcterms:modified xsi:type="dcterms:W3CDTF">2022-05-27T14:26:43Z</dcterms:modified>
</cp:coreProperties>
</file>