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521825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008496"/>
    <a:srgbClr val="71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28" y="888538"/>
            <a:ext cx="7141369" cy="1890183"/>
          </a:xfrm>
        </p:spPr>
        <p:txBody>
          <a:bodyPr anchor="b"/>
          <a:lstStyle>
            <a:lvl1pPr algn="ctr">
              <a:defRPr sz="46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28" y="2851613"/>
            <a:ext cx="7141369" cy="1310812"/>
          </a:xfrm>
        </p:spPr>
        <p:txBody>
          <a:bodyPr/>
          <a:lstStyle>
            <a:lvl1pPr marL="0" indent="0" algn="ctr">
              <a:buNone/>
              <a:defRPr sz="1874"/>
            </a:lvl1pPr>
            <a:lvl2pPr marL="357073" indent="0" algn="ctr">
              <a:buNone/>
              <a:defRPr sz="1562"/>
            </a:lvl2pPr>
            <a:lvl3pPr marL="714146" indent="0" algn="ctr">
              <a:buNone/>
              <a:defRPr sz="1406"/>
            </a:lvl3pPr>
            <a:lvl4pPr marL="1071220" indent="0" algn="ctr">
              <a:buNone/>
              <a:defRPr sz="1250"/>
            </a:lvl4pPr>
            <a:lvl5pPr marL="1428293" indent="0" algn="ctr">
              <a:buNone/>
              <a:defRPr sz="1250"/>
            </a:lvl5pPr>
            <a:lvl6pPr marL="1785366" indent="0" algn="ctr">
              <a:buNone/>
              <a:defRPr sz="1250"/>
            </a:lvl6pPr>
            <a:lvl7pPr marL="2142439" indent="0" algn="ctr">
              <a:buNone/>
              <a:defRPr sz="1250"/>
            </a:lvl7pPr>
            <a:lvl8pPr marL="2499512" indent="0" algn="ctr">
              <a:buNone/>
              <a:defRPr sz="1250"/>
            </a:lvl8pPr>
            <a:lvl9pPr marL="2856586" indent="0" algn="ctr">
              <a:buNone/>
              <a:defRPr sz="12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8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4056" y="289058"/>
            <a:ext cx="2053144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625" y="289058"/>
            <a:ext cx="6040408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7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66" y="1353543"/>
            <a:ext cx="8212574" cy="2258417"/>
          </a:xfrm>
        </p:spPr>
        <p:txBody>
          <a:bodyPr anchor="b"/>
          <a:lstStyle>
            <a:lvl1pPr>
              <a:defRPr sz="46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66" y="3633325"/>
            <a:ext cx="8212574" cy="1187648"/>
          </a:xfrm>
        </p:spPr>
        <p:txBody>
          <a:bodyPr/>
          <a:lstStyle>
            <a:lvl1pPr marL="0" indent="0">
              <a:buNone/>
              <a:defRPr sz="1874">
                <a:solidFill>
                  <a:schemeClr val="tx1">
                    <a:tint val="75000"/>
                  </a:schemeClr>
                </a:solidFill>
              </a:defRPr>
            </a:lvl1pPr>
            <a:lvl2pPr marL="357073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2pPr>
            <a:lvl3pPr marL="714146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3pPr>
            <a:lvl4pPr marL="107122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829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5366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243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49951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6586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625" y="1445287"/>
            <a:ext cx="404677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0424" y="1445287"/>
            <a:ext cx="404677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66" y="289058"/>
            <a:ext cx="8212574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66" y="1330921"/>
            <a:ext cx="4028178" cy="652264"/>
          </a:xfrm>
        </p:spPr>
        <p:txBody>
          <a:bodyPr anchor="b"/>
          <a:lstStyle>
            <a:lvl1pPr marL="0" indent="0">
              <a:buNone/>
              <a:defRPr sz="1874" b="1"/>
            </a:lvl1pPr>
            <a:lvl2pPr marL="357073" indent="0">
              <a:buNone/>
              <a:defRPr sz="1562" b="1"/>
            </a:lvl2pPr>
            <a:lvl3pPr marL="714146" indent="0">
              <a:buNone/>
              <a:defRPr sz="1406" b="1"/>
            </a:lvl3pPr>
            <a:lvl4pPr marL="1071220" indent="0">
              <a:buNone/>
              <a:defRPr sz="1250" b="1"/>
            </a:lvl4pPr>
            <a:lvl5pPr marL="1428293" indent="0">
              <a:buNone/>
              <a:defRPr sz="1250" b="1"/>
            </a:lvl5pPr>
            <a:lvl6pPr marL="1785366" indent="0">
              <a:buNone/>
              <a:defRPr sz="1250" b="1"/>
            </a:lvl6pPr>
            <a:lvl7pPr marL="2142439" indent="0">
              <a:buNone/>
              <a:defRPr sz="1250" b="1"/>
            </a:lvl7pPr>
            <a:lvl8pPr marL="2499512" indent="0">
              <a:buNone/>
              <a:defRPr sz="1250" b="1"/>
            </a:lvl8pPr>
            <a:lvl9pPr marL="2856586" indent="0">
              <a:buNone/>
              <a:defRPr sz="12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866" y="1983184"/>
            <a:ext cx="4028178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424" y="1330921"/>
            <a:ext cx="4048016" cy="652264"/>
          </a:xfrm>
        </p:spPr>
        <p:txBody>
          <a:bodyPr anchor="b"/>
          <a:lstStyle>
            <a:lvl1pPr marL="0" indent="0">
              <a:buNone/>
              <a:defRPr sz="1874" b="1"/>
            </a:lvl1pPr>
            <a:lvl2pPr marL="357073" indent="0">
              <a:buNone/>
              <a:defRPr sz="1562" b="1"/>
            </a:lvl2pPr>
            <a:lvl3pPr marL="714146" indent="0">
              <a:buNone/>
              <a:defRPr sz="1406" b="1"/>
            </a:lvl3pPr>
            <a:lvl4pPr marL="1071220" indent="0">
              <a:buNone/>
              <a:defRPr sz="1250" b="1"/>
            </a:lvl4pPr>
            <a:lvl5pPr marL="1428293" indent="0">
              <a:buNone/>
              <a:defRPr sz="1250" b="1"/>
            </a:lvl5pPr>
            <a:lvl6pPr marL="1785366" indent="0">
              <a:buNone/>
              <a:defRPr sz="1250" b="1"/>
            </a:lvl6pPr>
            <a:lvl7pPr marL="2142439" indent="0">
              <a:buNone/>
              <a:defRPr sz="1250" b="1"/>
            </a:lvl7pPr>
            <a:lvl8pPr marL="2499512" indent="0">
              <a:buNone/>
              <a:defRPr sz="1250" b="1"/>
            </a:lvl8pPr>
            <a:lvl9pPr marL="2856586" indent="0">
              <a:buNone/>
              <a:defRPr sz="125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424" y="1983184"/>
            <a:ext cx="4048016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2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68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66" y="361950"/>
            <a:ext cx="3071036" cy="1266825"/>
          </a:xfrm>
        </p:spPr>
        <p:txBody>
          <a:bodyPr anchor="b"/>
          <a:lstStyle>
            <a:lvl1pPr>
              <a:defRPr sz="24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016" y="781712"/>
            <a:ext cx="4820424" cy="3858286"/>
          </a:xfrm>
        </p:spPr>
        <p:txBody>
          <a:bodyPr/>
          <a:lstStyle>
            <a:lvl1pPr>
              <a:defRPr sz="2499"/>
            </a:lvl1pPr>
            <a:lvl2pPr>
              <a:defRPr sz="2187"/>
            </a:lvl2pPr>
            <a:lvl3pPr>
              <a:defRPr sz="1874"/>
            </a:lvl3pPr>
            <a:lvl4pPr>
              <a:defRPr sz="1562"/>
            </a:lvl4pPr>
            <a:lvl5pPr>
              <a:defRPr sz="1562"/>
            </a:lvl5pPr>
            <a:lvl6pPr>
              <a:defRPr sz="1562"/>
            </a:lvl6pPr>
            <a:lvl7pPr>
              <a:defRPr sz="1562"/>
            </a:lvl7pPr>
            <a:lvl8pPr>
              <a:defRPr sz="1562"/>
            </a:lvl8pPr>
            <a:lvl9pPr>
              <a:defRPr sz="156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866" y="1628775"/>
            <a:ext cx="3071036" cy="3017507"/>
          </a:xfrm>
        </p:spPr>
        <p:txBody>
          <a:bodyPr/>
          <a:lstStyle>
            <a:lvl1pPr marL="0" indent="0">
              <a:buNone/>
              <a:defRPr sz="1250"/>
            </a:lvl1pPr>
            <a:lvl2pPr marL="357073" indent="0">
              <a:buNone/>
              <a:defRPr sz="1093"/>
            </a:lvl2pPr>
            <a:lvl3pPr marL="714146" indent="0">
              <a:buNone/>
              <a:defRPr sz="937"/>
            </a:lvl3pPr>
            <a:lvl4pPr marL="1071220" indent="0">
              <a:buNone/>
              <a:defRPr sz="781"/>
            </a:lvl4pPr>
            <a:lvl5pPr marL="1428293" indent="0">
              <a:buNone/>
              <a:defRPr sz="781"/>
            </a:lvl5pPr>
            <a:lvl6pPr marL="1785366" indent="0">
              <a:buNone/>
              <a:defRPr sz="781"/>
            </a:lvl6pPr>
            <a:lvl7pPr marL="2142439" indent="0">
              <a:buNone/>
              <a:defRPr sz="781"/>
            </a:lvl7pPr>
            <a:lvl8pPr marL="2499512" indent="0">
              <a:buNone/>
              <a:defRPr sz="781"/>
            </a:lvl8pPr>
            <a:lvl9pPr marL="2856586" indent="0">
              <a:buNone/>
              <a:defRPr sz="7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66" y="361950"/>
            <a:ext cx="3071036" cy="1266825"/>
          </a:xfrm>
        </p:spPr>
        <p:txBody>
          <a:bodyPr anchor="b"/>
          <a:lstStyle>
            <a:lvl1pPr>
              <a:defRPr sz="24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8016" y="781712"/>
            <a:ext cx="4820424" cy="3858286"/>
          </a:xfrm>
        </p:spPr>
        <p:txBody>
          <a:bodyPr anchor="t"/>
          <a:lstStyle>
            <a:lvl1pPr marL="0" indent="0">
              <a:buNone/>
              <a:defRPr sz="2499"/>
            </a:lvl1pPr>
            <a:lvl2pPr marL="357073" indent="0">
              <a:buNone/>
              <a:defRPr sz="2187"/>
            </a:lvl2pPr>
            <a:lvl3pPr marL="714146" indent="0">
              <a:buNone/>
              <a:defRPr sz="1874"/>
            </a:lvl3pPr>
            <a:lvl4pPr marL="1071220" indent="0">
              <a:buNone/>
              <a:defRPr sz="1562"/>
            </a:lvl4pPr>
            <a:lvl5pPr marL="1428293" indent="0">
              <a:buNone/>
              <a:defRPr sz="1562"/>
            </a:lvl5pPr>
            <a:lvl6pPr marL="1785366" indent="0">
              <a:buNone/>
              <a:defRPr sz="1562"/>
            </a:lvl6pPr>
            <a:lvl7pPr marL="2142439" indent="0">
              <a:buNone/>
              <a:defRPr sz="1562"/>
            </a:lvl7pPr>
            <a:lvl8pPr marL="2499512" indent="0">
              <a:buNone/>
              <a:defRPr sz="1562"/>
            </a:lvl8pPr>
            <a:lvl9pPr marL="2856586" indent="0">
              <a:buNone/>
              <a:defRPr sz="15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866" y="1628775"/>
            <a:ext cx="3071036" cy="3017507"/>
          </a:xfrm>
        </p:spPr>
        <p:txBody>
          <a:bodyPr/>
          <a:lstStyle>
            <a:lvl1pPr marL="0" indent="0">
              <a:buNone/>
              <a:defRPr sz="1250"/>
            </a:lvl1pPr>
            <a:lvl2pPr marL="357073" indent="0">
              <a:buNone/>
              <a:defRPr sz="1093"/>
            </a:lvl2pPr>
            <a:lvl3pPr marL="714146" indent="0">
              <a:buNone/>
              <a:defRPr sz="937"/>
            </a:lvl3pPr>
            <a:lvl4pPr marL="1071220" indent="0">
              <a:buNone/>
              <a:defRPr sz="781"/>
            </a:lvl4pPr>
            <a:lvl5pPr marL="1428293" indent="0">
              <a:buNone/>
              <a:defRPr sz="781"/>
            </a:lvl5pPr>
            <a:lvl6pPr marL="1785366" indent="0">
              <a:buNone/>
              <a:defRPr sz="781"/>
            </a:lvl6pPr>
            <a:lvl7pPr marL="2142439" indent="0">
              <a:buNone/>
              <a:defRPr sz="781"/>
            </a:lvl7pPr>
            <a:lvl8pPr marL="2499512" indent="0">
              <a:buNone/>
              <a:defRPr sz="781"/>
            </a:lvl8pPr>
            <a:lvl9pPr marL="2856586" indent="0">
              <a:buNone/>
              <a:defRPr sz="7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626" y="289058"/>
            <a:ext cx="8212574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26" y="1445287"/>
            <a:ext cx="8212574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625" y="5032111"/>
            <a:ext cx="2142411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DD95-8132-44A6-BDC6-557F14536E0A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4105" y="5032111"/>
            <a:ext cx="321361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4789" y="5032111"/>
            <a:ext cx="2142411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7B83-EA2C-4C49-88B7-B99E89E0B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98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4146" rtl="0" eaLnBrk="1" latinLnBrk="0" hangingPunct="1">
        <a:lnSpc>
          <a:spcPct val="90000"/>
        </a:lnSpc>
        <a:spcBef>
          <a:spcPct val="0"/>
        </a:spcBef>
        <a:buNone/>
        <a:defRPr sz="34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537" indent="-178537" algn="l" defTabSz="714146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7" kern="1200">
          <a:solidFill>
            <a:schemeClr val="tx1"/>
          </a:solidFill>
          <a:latin typeface="+mn-lt"/>
          <a:ea typeface="+mn-ea"/>
          <a:cs typeface="+mn-cs"/>
        </a:defRPr>
      </a:lvl1pPr>
      <a:lvl2pPr marL="535610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892683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2" kern="1200">
          <a:solidFill>
            <a:schemeClr val="tx1"/>
          </a:solidFill>
          <a:latin typeface="+mn-lt"/>
          <a:ea typeface="+mn-ea"/>
          <a:cs typeface="+mn-cs"/>
        </a:defRPr>
      </a:lvl3pPr>
      <a:lvl4pPr marL="1249756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606829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963903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320976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678049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3035122" indent="-178537" algn="l" defTabSz="714146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57073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714146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071220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428293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785366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142439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99512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856586" algn="l" defTabSz="714146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6EE7D9-B37E-465C-852E-B9FCB4C96528}"/>
              </a:ext>
            </a:extLst>
          </p:cNvPr>
          <p:cNvSpPr/>
          <p:nvPr/>
        </p:nvSpPr>
        <p:spPr>
          <a:xfrm>
            <a:off x="0" y="0"/>
            <a:ext cx="9521825" cy="5429250"/>
          </a:xfrm>
          <a:prstGeom prst="rect">
            <a:avLst/>
          </a:prstGeom>
          <a:gradFill>
            <a:gsLst>
              <a:gs pos="63000">
                <a:srgbClr val="64ADC2"/>
              </a:gs>
              <a:gs pos="26000">
                <a:srgbClr val="008496"/>
              </a:gs>
              <a:gs pos="100000">
                <a:srgbClr val="71E8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A5F61F-D7D9-44B5-8507-4113694267D7}"/>
              </a:ext>
            </a:extLst>
          </p:cNvPr>
          <p:cNvSpPr txBox="1"/>
          <p:nvPr/>
        </p:nvSpPr>
        <p:spPr>
          <a:xfrm>
            <a:off x="1238633" y="225429"/>
            <a:ext cx="278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9716C2-2F46-4B8F-8010-0E73DF1E8659}"/>
              </a:ext>
            </a:extLst>
          </p:cNvPr>
          <p:cNvSpPr/>
          <p:nvPr/>
        </p:nvSpPr>
        <p:spPr>
          <a:xfrm>
            <a:off x="5604121" y="574260"/>
            <a:ext cx="3264259" cy="44035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Círculo&#10;&#10;Descrição gerada automaticamente">
            <a:extLst>
              <a:ext uri="{FF2B5EF4-FFF2-40B4-BE49-F238E27FC236}">
                <a16:creationId xmlns:a16="http://schemas.microsoft.com/office/drawing/2014/main" id="{5421E035-C0CC-4C99-AE2A-D698BFB39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23" y="559728"/>
            <a:ext cx="939696" cy="869801"/>
          </a:xfrm>
          <a:prstGeom prst="rect">
            <a:avLst/>
          </a:prstGeom>
        </p:spPr>
      </p:pic>
      <p:pic>
        <p:nvPicPr>
          <p:cNvPr id="10" name="Gráfico 9" descr="Usuário com preenchimento sólido">
            <a:extLst>
              <a:ext uri="{FF2B5EF4-FFF2-40B4-BE49-F238E27FC236}">
                <a16:creationId xmlns:a16="http://schemas.microsoft.com/office/drawing/2014/main" id="{53D09851-CB80-4B65-8037-01C3DF5AC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4961" y="2073369"/>
            <a:ext cx="300133" cy="3001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1E4776-BC08-4F2C-8BEE-C39CEC6199A2}"/>
              </a:ext>
            </a:extLst>
          </p:cNvPr>
          <p:cNvSpPr txBox="1"/>
          <p:nvPr/>
        </p:nvSpPr>
        <p:spPr>
          <a:xfrm>
            <a:off x="6200871" y="1699287"/>
            <a:ext cx="112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Username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EF59B21-A226-42E7-BECB-4259C0C85372}"/>
              </a:ext>
            </a:extLst>
          </p:cNvPr>
          <p:cNvCxnSpPr/>
          <p:nvPr/>
        </p:nvCxnSpPr>
        <p:spPr>
          <a:xfrm>
            <a:off x="6350935" y="2336619"/>
            <a:ext cx="1939888" cy="0"/>
          </a:xfrm>
          <a:prstGeom prst="line">
            <a:avLst/>
          </a:prstGeom>
          <a:ln w="12700">
            <a:solidFill>
              <a:srgbClr val="008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1EF424D-1248-45A9-92AE-7F3AD3224015}"/>
              </a:ext>
            </a:extLst>
          </p:cNvPr>
          <p:cNvCxnSpPr/>
          <p:nvPr/>
        </p:nvCxnSpPr>
        <p:spPr>
          <a:xfrm>
            <a:off x="6350938" y="3041227"/>
            <a:ext cx="1939888" cy="0"/>
          </a:xfrm>
          <a:prstGeom prst="line">
            <a:avLst/>
          </a:prstGeom>
          <a:ln w="12700">
            <a:solidFill>
              <a:srgbClr val="008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B223BD0C-1033-4F10-85F7-C4F503BF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82" y="351724"/>
            <a:ext cx="534587" cy="4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1D926B-5F8B-4C97-952B-E4A9D61E8459}"/>
              </a:ext>
            </a:extLst>
          </p:cNvPr>
          <p:cNvSpPr txBox="1"/>
          <p:nvPr/>
        </p:nvSpPr>
        <p:spPr>
          <a:xfrm>
            <a:off x="6200871" y="2467481"/>
            <a:ext cx="112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Senha</a:t>
            </a:r>
          </a:p>
        </p:txBody>
      </p:sp>
      <p:pic>
        <p:nvPicPr>
          <p:cNvPr id="16" name="Gráfico 15" descr="Bloqueio com preenchimento sólido">
            <a:extLst>
              <a:ext uri="{FF2B5EF4-FFF2-40B4-BE49-F238E27FC236}">
                <a16:creationId xmlns:a16="http://schemas.microsoft.com/office/drawing/2014/main" id="{CD25D81E-3F2D-4CCD-91A3-31533FA8D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4961" y="2741325"/>
            <a:ext cx="358970" cy="358970"/>
          </a:xfrm>
          <a:prstGeom prst="rect">
            <a:avLst/>
          </a:prstGeom>
        </p:spPr>
      </p:pic>
      <p:pic>
        <p:nvPicPr>
          <p:cNvPr id="1028" name="Picture 4" descr="Agily Tecnologia - Soluções em Tecnologia">
            <a:extLst>
              <a:ext uri="{FF2B5EF4-FFF2-40B4-BE49-F238E27FC236}">
                <a16:creationId xmlns:a16="http://schemas.microsoft.com/office/drawing/2014/main" id="{ADD3DEDB-BA7F-428A-987B-699B6177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2" y="1514377"/>
            <a:ext cx="3750487" cy="28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D154AD-5BFD-47E6-BD02-894AEBDC20AA}"/>
              </a:ext>
            </a:extLst>
          </p:cNvPr>
          <p:cNvSpPr txBox="1"/>
          <p:nvPr/>
        </p:nvSpPr>
        <p:spPr>
          <a:xfrm>
            <a:off x="6448349" y="746013"/>
            <a:ext cx="14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</a:p>
        </p:txBody>
      </p:sp>
      <p:pic>
        <p:nvPicPr>
          <p:cNvPr id="12" name="Picture 6" descr="Logo MySQL: valor, história, png, vector">
            <a:extLst>
              <a:ext uri="{FF2B5EF4-FFF2-40B4-BE49-F238E27FC236}">
                <a16:creationId xmlns:a16="http://schemas.microsoft.com/office/drawing/2014/main" id="{CDF394BC-0CFF-4BA9-8032-3A684AB2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03" y="4093076"/>
            <a:ext cx="1364977" cy="9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91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Aharoni</vt:lpstr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2022-04-24T17:44:04Z</dcterms:created>
  <dcterms:modified xsi:type="dcterms:W3CDTF">2022-04-24T22:17:38Z</dcterms:modified>
</cp:coreProperties>
</file>