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0D4"/>
    <a:srgbClr val="3D97E1"/>
    <a:srgbClr val="33C8EB"/>
    <a:srgbClr val="DD8A00"/>
    <a:srgbClr val="FB730D"/>
    <a:srgbClr val="FCC780"/>
    <a:srgbClr val="E48506"/>
    <a:srgbClr val="F99107"/>
    <a:srgbClr val="F89442"/>
    <a:srgbClr val="5FD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B9ADD-6DCC-4CB3-AF7E-ADD8D5B17DE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1143000"/>
            <a:ext cx="535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9422-2802-4268-9D19-C428BF539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9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299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2599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8898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5198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1497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77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40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03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5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1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1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5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63CD-A73C-4166-A7B9-E0BB4D89E61B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emojiterra.com/pt/trofe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B33C166-F2C1-4D33-AA4C-E5C145F60E5A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t"/>
            <a:br>
              <a:rPr lang="pt-BR" sz="1585" dirty="0">
                <a:solidFill>
                  <a:srgbClr val="1A0DAB"/>
                </a:solidFill>
                <a:latin typeface="arial" panose="020B0604020202020204" pitchFamily="34" charset="0"/>
                <a:hlinkClick r:id="rId2"/>
              </a:rPr>
            </a:br>
            <a:endParaRPr lang="pt-BR" sz="1585" dirty="0">
              <a:solidFill>
                <a:srgbClr val="1A0DAB"/>
              </a:solidFill>
              <a:latin typeface="arial" panose="020B0604020202020204" pitchFamily="34" charset="0"/>
              <a:hlinkClick r:id="rId2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81E56-DAD1-4E19-92CB-04B6495A77F4}"/>
              </a:ext>
            </a:extLst>
          </p:cNvPr>
          <p:cNvSpPr txBox="1"/>
          <p:nvPr/>
        </p:nvSpPr>
        <p:spPr>
          <a:xfrm>
            <a:off x="3186840" y="140124"/>
            <a:ext cx="604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4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911E23B3-59A6-409F-8FDD-18755A31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42" y="248802"/>
            <a:ext cx="679133" cy="56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A096C2-864C-4EC5-BF41-C77D6C1FF7F7}"/>
              </a:ext>
            </a:extLst>
          </p:cNvPr>
          <p:cNvSpPr txBox="1"/>
          <p:nvPr/>
        </p:nvSpPr>
        <p:spPr>
          <a:xfrm>
            <a:off x="3775742" y="2015612"/>
            <a:ext cx="251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ooper Black" panose="0208090404030B020404" pitchFamily="18" charset="0"/>
              </a:rPr>
              <a:t>Selecione o módulo:</a:t>
            </a:r>
          </a:p>
        </p:txBody>
      </p:sp>
      <p:pic>
        <p:nvPicPr>
          <p:cNvPr id="1028" name="Picture 4" descr="Database Schema Visual Designer com assistência de IA | AppMaster">
            <a:extLst>
              <a:ext uri="{FF2B5EF4-FFF2-40B4-BE49-F238E27FC236}">
                <a16:creationId xmlns:a16="http://schemas.microsoft.com/office/drawing/2014/main" id="{43472EEF-18DD-4199-A00A-F57E3F6C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18" y="396902"/>
            <a:ext cx="2116252" cy="186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0B96DBE-A9D2-49DD-AAFA-771C0EA11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" y="1114690"/>
            <a:ext cx="875229" cy="8574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4A9A283-743E-444D-88A5-D0B4F64A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4" y="396902"/>
            <a:ext cx="1681848" cy="113493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EF907-8FC2-4B01-9DE8-393B5B19061F}"/>
              </a:ext>
            </a:extLst>
          </p:cNvPr>
          <p:cNvSpPr txBox="1"/>
          <p:nvPr/>
        </p:nvSpPr>
        <p:spPr>
          <a:xfrm>
            <a:off x="1391073" y="588183"/>
            <a:ext cx="13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Tem cheiro de prova!!!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81BA2F-58B4-4258-B871-9F10D216C691}"/>
              </a:ext>
            </a:extLst>
          </p:cNvPr>
          <p:cNvSpPr txBox="1"/>
          <p:nvPr/>
        </p:nvSpPr>
        <p:spPr>
          <a:xfrm>
            <a:off x="2845034" y="1106410"/>
            <a:ext cx="419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514" indent="-226514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 </a:t>
            </a:r>
            <a:r>
              <a:rPr lang="pt-BR" sz="1400" dirty="0">
                <a:solidFill>
                  <a:srgbClr val="DD8A00"/>
                </a:solidFill>
                <a:latin typeface="Bahnschrift SemiBold" panose="020B0502040204020203" pitchFamily="34" charset="0"/>
              </a:rPr>
              <a:t>tutorial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é dividido em módulos de diferentes níveis para você ampliar seus conhecimentos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sobre SQL</a:t>
            </a:r>
          </a:p>
        </p:txBody>
      </p:sp>
      <p:pic>
        <p:nvPicPr>
          <p:cNvPr id="8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BB9624F8-DC61-0797-E5F1-15088CC56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3" y="2554582"/>
            <a:ext cx="1963499" cy="26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31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15</cp:revision>
  <dcterms:created xsi:type="dcterms:W3CDTF">2022-05-02T01:46:07Z</dcterms:created>
  <dcterms:modified xsi:type="dcterms:W3CDTF">2022-05-25T10:43:25Z</dcterms:modified>
</cp:coreProperties>
</file>