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A00"/>
    <a:srgbClr val="FB730D"/>
    <a:srgbClr val="FCC780"/>
    <a:srgbClr val="E48506"/>
    <a:srgbClr val="F99107"/>
    <a:srgbClr val="F89442"/>
    <a:srgbClr val="3D97E1"/>
    <a:srgbClr val="5B30D4"/>
    <a:srgbClr val="5FD430"/>
    <a:srgbClr val="5A7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B9ADD-6DCC-4CB3-AF7E-ADD8D5B17DE4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52475" y="1143000"/>
            <a:ext cx="535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C9422-2802-4268-9D19-C428BF5392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89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2599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1pPr>
    <a:lvl2pPr marL="356299" algn="l" defTabSz="712599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2pPr>
    <a:lvl3pPr marL="712599" algn="l" defTabSz="712599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3pPr>
    <a:lvl4pPr marL="1068898" algn="l" defTabSz="712599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4pPr>
    <a:lvl5pPr marL="1425198" algn="l" defTabSz="712599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5pPr>
    <a:lvl6pPr marL="1781497" algn="l" defTabSz="712599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6pPr>
    <a:lvl7pPr marL="2137796" algn="l" defTabSz="712599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7pPr>
    <a:lvl8pPr marL="2494096" algn="l" defTabSz="712599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8pPr>
    <a:lvl9pPr marL="2850396" algn="l" defTabSz="712599" rtl="0" eaLnBrk="1" latinLnBrk="0" hangingPunct="1">
      <a:defRPr sz="9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63CD-A73C-4166-A7B9-E0BB4D89E61B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18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63CD-A73C-4166-A7B9-E0BB4D89E61B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3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63CD-A73C-4166-A7B9-E0BB4D89E61B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7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63CD-A73C-4166-A7B9-E0BB4D89E61B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288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63CD-A73C-4166-A7B9-E0BB4D89E61B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12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63CD-A73C-4166-A7B9-E0BB4D89E61B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25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63CD-A73C-4166-A7B9-E0BB4D89E61B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04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63CD-A73C-4166-A7B9-E0BB4D89E61B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07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63CD-A73C-4166-A7B9-E0BB4D89E61B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53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63CD-A73C-4166-A7B9-E0BB4D89E61B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49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63CD-A73C-4166-A7B9-E0BB4D89E61B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99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63CD-A73C-4166-A7B9-E0BB4D89E61B}" type="datetimeFigureOut">
              <a:rPr lang="pt-BR" smtClean="0"/>
              <a:t>09/05/2022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A550-BDF4-4D94-99D9-677ABFAD3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006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mojiterra.com/pt/trofeu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bin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B33C166-F2C1-4D33-AA4C-E5C145F60E5A}"/>
              </a:ext>
            </a:extLst>
          </p:cNvPr>
          <p:cNvSpPr/>
          <p:nvPr/>
        </p:nvSpPr>
        <p:spPr>
          <a:xfrm>
            <a:off x="0" y="0"/>
            <a:ext cx="9417051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t"/>
            <a:br>
              <a:rPr lang="pt-BR" sz="1585" dirty="0">
                <a:solidFill>
                  <a:srgbClr val="1A0DAB"/>
                </a:solidFill>
                <a:latin typeface="arial" panose="020B0604020202020204" pitchFamily="34" charset="0"/>
                <a:hlinkClick r:id="rId2"/>
              </a:rPr>
            </a:br>
            <a:endParaRPr lang="pt-BR" sz="1585" dirty="0">
              <a:solidFill>
                <a:srgbClr val="1A0DAB"/>
              </a:solidFill>
              <a:latin typeface="arial" panose="020B0604020202020204" pitchFamily="34" charset="0"/>
              <a:hlinkClick r:id="rId2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281E56-DAD1-4E19-92CB-04B6495A77F4}"/>
              </a:ext>
            </a:extLst>
          </p:cNvPr>
          <p:cNvSpPr txBox="1"/>
          <p:nvPr/>
        </p:nvSpPr>
        <p:spPr>
          <a:xfrm>
            <a:off x="3072921" y="203402"/>
            <a:ext cx="4213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pt-BR" sz="4000" dirty="0">
                <a:solidFill>
                  <a:schemeClr val="bg1"/>
                </a:solidFill>
                <a:latin typeface="Cooper Black" panose="0208090404030B020404" pitchFamily="18" charset="0"/>
              </a:rPr>
              <a:t>S    L World</a:t>
            </a:r>
          </a:p>
        </p:txBody>
      </p:sp>
      <p:pic>
        <p:nvPicPr>
          <p:cNvPr id="4" name="Picture 8" descr="Planeta Terra Desenho Animado - Gráfico vetorial grátis no Pixabay">
            <a:extLst>
              <a:ext uri="{FF2B5EF4-FFF2-40B4-BE49-F238E27FC236}">
                <a16:creationId xmlns:a16="http://schemas.microsoft.com/office/drawing/2014/main" id="{911E23B3-59A6-409F-8FDD-18755A313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597" y="348406"/>
            <a:ext cx="710828" cy="56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4A096C2-864C-4EC5-BF41-C77D6C1FF7F7}"/>
              </a:ext>
            </a:extLst>
          </p:cNvPr>
          <p:cNvSpPr txBox="1"/>
          <p:nvPr/>
        </p:nvSpPr>
        <p:spPr>
          <a:xfrm>
            <a:off x="3596304" y="1906949"/>
            <a:ext cx="222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oper Black" panose="0208090404030B020404" pitchFamily="18" charset="0"/>
              </a:rPr>
              <a:t>Selecione o nível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0B96DBE-A9D2-49DD-AAFA-771C0EA115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83" y="1114690"/>
            <a:ext cx="761260" cy="74578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44A9A283-743E-444D-88A5-D0B4F64AE5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44" y="396902"/>
            <a:ext cx="1681848" cy="1134939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48FEF907-8FC2-4B01-9DE8-393B5B19061F}"/>
              </a:ext>
            </a:extLst>
          </p:cNvPr>
          <p:cNvSpPr txBox="1"/>
          <p:nvPr/>
        </p:nvSpPr>
        <p:spPr>
          <a:xfrm>
            <a:off x="1277162" y="580682"/>
            <a:ext cx="15731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Banco de dados relacional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281BA2F-58B4-4258-B871-9F10D216C691}"/>
              </a:ext>
            </a:extLst>
          </p:cNvPr>
          <p:cNvSpPr txBox="1"/>
          <p:nvPr/>
        </p:nvSpPr>
        <p:spPr>
          <a:xfrm>
            <a:off x="3149196" y="1114690"/>
            <a:ext cx="3635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- Cada um dos níveis possui 10 perguntas para testar seus conhecimentos. </a:t>
            </a:r>
          </a:p>
        </p:txBody>
      </p:sp>
      <p:pic>
        <p:nvPicPr>
          <p:cNvPr id="1026" name="Picture 2" descr="🏆 Troféu Emoji">
            <a:extLst>
              <a:ext uri="{FF2B5EF4-FFF2-40B4-BE49-F238E27FC236}">
                <a16:creationId xmlns:a16="http://schemas.microsoft.com/office/drawing/2014/main" id="{A5A76A92-D83F-342B-DEC1-CF9C1C943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04" y="448878"/>
            <a:ext cx="1140703" cy="114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485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25</Words>
  <Application>Microsoft Office PowerPoint</Application>
  <PresentationFormat>Personalizar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arial</vt:lpstr>
      <vt:lpstr>Bahnschrift Condensed</vt:lpstr>
      <vt:lpstr>Bahnschrift SemiBold</vt:lpstr>
      <vt:lpstr>Calibri</vt:lpstr>
      <vt:lpstr>Calibri Light</vt:lpstr>
      <vt:lpstr>Cooper Black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11</cp:revision>
  <dcterms:created xsi:type="dcterms:W3CDTF">2022-05-02T01:46:07Z</dcterms:created>
  <dcterms:modified xsi:type="dcterms:W3CDTF">2022-05-09T13:19:08Z</dcterms:modified>
</cp:coreProperties>
</file>