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8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5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09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01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50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22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64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32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9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45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5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35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B5B0-3345-4429-98FB-1E15D3ED518B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591FE-50B7-4346-8B2B-D4BAAA558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9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5EA0F33-6161-068C-70B5-2F82444C2D35}"/>
              </a:ext>
            </a:extLst>
          </p:cNvPr>
          <p:cNvSpPr/>
          <p:nvPr/>
        </p:nvSpPr>
        <p:spPr>
          <a:xfrm>
            <a:off x="0" y="0"/>
            <a:ext cx="2964179" cy="5429250"/>
          </a:xfrm>
          <a:prstGeom prst="rect">
            <a:avLst/>
          </a:prstGeom>
          <a:gradFill>
            <a:gsLst>
              <a:gs pos="54000">
                <a:srgbClr val="64ADC2"/>
              </a:gs>
              <a:gs pos="26000">
                <a:srgbClr val="008496"/>
              </a:gs>
              <a:gs pos="76000">
                <a:srgbClr val="71E8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05EC39-9AEF-4DCB-9B28-6212E2F3624A}"/>
              </a:ext>
            </a:extLst>
          </p:cNvPr>
          <p:cNvSpPr txBox="1"/>
          <p:nvPr/>
        </p:nvSpPr>
        <p:spPr>
          <a:xfrm>
            <a:off x="-218915" y="191974"/>
            <a:ext cx="4614788" cy="677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5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3805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pt-BR" sz="3805" dirty="0">
                <a:solidFill>
                  <a:schemeClr val="bg1"/>
                </a:solidFill>
                <a:latin typeface="Cooper Black" panose="0208090404030B020404" pitchFamily="18" charset="0"/>
              </a:rPr>
              <a:t>S    L World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D86D96-4A99-7B74-8CBD-7A138D1A58B5}"/>
              </a:ext>
            </a:extLst>
          </p:cNvPr>
          <p:cNvSpPr txBox="1"/>
          <p:nvPr/>
        </p:nvSpPr>
        <p:spPr>
          <a:xfrm>
            <a:off x="3074500" y="331243"/>
            <a:ext cx="6456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42" dirty="0">
                <a:latin typeface="Bahnschrift" panose="020B0502040204020203" pitchFamily="34" charset="0"/>
                <a:cs typeface="Arial" panose="020B0604020202020204" pitchFamily="34" charset="0"/>
              </a:rPr>
              <a:t>- </a:t>
            </a:r>
            <a:r>
              <a:rPr lang="pt-BR" sz="1600" dirty="0">
                <a:latin typeface="Bahnschrift" panose="020B0502040204020203" pitchFamily="34" charset="0"/>
                <a:cs typeface="Arial" panose="020B0604020202020204" pitchFamily="34" charset="0"/>
              </a:rPr>
              <a:t>Olá </a:t>
            </a:r>
            <a:r>
              <a:rPr lang="pt-BR" sz="1600" dirty="0">
                <a:solidFill>
                  <a:srgbClr val="FF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ADM</a:t>
            </a:r>
            <a:r>
              <a:rPr lang="pt-BR" sz="1600" dirty="0">
                <a:latin typeface="Bahnschrift" panose="020B0502040204020203" pitchFamily="34" charset="0"/>
                <a:cs typeface="Arial" panose="020B0604020202020204" pitchFamily="34" charset="0"/>
              </a:rPr>
              <a:t>, você possui acesso para criar, listar, atualizar e deletar as perguntas do Quiz, seja criativo na elaboração das perguntas.</a:t>
            </a:r>
          </a:p>
          <a:p>
            <a:endParaRPr lang="pt-BR" sz="16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Bahnschrift" panose="020B0502040204020203" pitchFamily="34" charset="0"/>
                <a:cs typeface="Arial" panose="020B0604020202020204" pitchFamily="34" charset="0"/>
              </a:rPr>
              <a:t>- Você pode também ver o ranking dos usuários que fizeram o Quiz</a:t>
            </a:r>
          </a:p>
        </p:txBody>
      </p:sp>
      <p:pic>
        <p:nvPicPr>
          <p:cNvPr id="5" name="Picture 8" descr="Planeta Terra Desenho Animado - Gráfico vetorial grátis no Pixabay">
            <a:extLst>
              <a:ext uri="{FF2B5EF4-FFF2-40B4-BE49-F238E27FC236}">
                <a16:creationId xmlns:a16="http://schemas.microsoft.com/office/drawing/2014/main" id="{4B4B95D3-E1F8-67B4-D445-54B0C5DC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53" y="297349"/>
            <a:ext cx="641640" cy="5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ql - ícones de tecnologia grátis">
            <a:extLst>
              <a:ext uri="{FF2B5EF4-FFF2-40B4-BE49-F238E27FC236}">
                <a16:creationId xmlns:a16="http://schemas.microsoft.com/office/drawing/2014/main" id="{75331F57-D9A2-5128-5F2E-D23B0A73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5" y="3676813"/>
            <a:ext cx="1616075" cy="161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11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44</Words>
  <Application>Microsoft Office PowerPoint</Application>
  <PresentationFormat>Personalizar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Bahnschrift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rafael.ruiz-silva@hotmail.com</dc:creator>
  <cp:lastModifiedBy>RAFAEL RUIZ DA SILVA</cp:lastModifiedBy>
  <cp:revision>7</cp:revision>
  <dcterms:created xsi:type="dcterms:W3CDTF">2022-05-08T23:13:47Z</dcterms:created>
  <dcterms:modified xsi:type="dcterms:W3CDTF">2022-05-31T10:38:50Z</dcterms:modified>
</cp:coreProperties>
</file>