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40"/>
    <a:srgbClr val="008496"/>
    <a:srgbClr val="43A6C5"/>
    <a:srgbClr val="FB8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852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19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90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43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638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30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21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41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2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48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16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0FB84-4638-42B2-91E5-C7D9B4CE97E5}" type="datetimeFigureOut">
              <a:rPr lang="pt-BR" smtClean="0"/>
              <a:t>11/05/2022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79566-8945-45BD-A712-1D770E3B41C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9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08EEC5A-FB72-4862-87EF-E089715BF3CD}"/>
              </a:ext>
            </a:extLst>
          </p:cNvPr>
          <p:cNvSpPr/>
          <p:nvPr/>
        </p:nvSpPr>
        <p:spPr>
          <a:xfrm>
            <a:off x="0" y="0"/>
            <a:ext cx="9521825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3B88CCF-CA01-4A28-AA2A-A1DE2D531C1F}"/>
              </a:ext>
            </a:extLst>
          </p:cNvPr>
          <p:cNvSpPr txBox="1"/>
          <p:nvPr/>
        </p:nvSpPr>
        <p:spPr>
          <a:xfrm>
            <a:off x="3357904" y="287404"/>
            <a:ext cx="4496414" cy="662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708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3708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3708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7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A3EFB137-811B-4DB5-BABE-67A97BCAC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718" y="441700"/>
            <a:ext cx="625181" cy="53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CC26C00-76DE-4144-B902-A7685837A4E1}"/>
              </a:ext>
            </a:extLst>
          </p:cNvPr>
          <p:cNvSpPr txBox="1"/>
          <p:nvPr/>
        </p:nvSpPr>
        <p:spPr>
          <a:xfrm>
            <a:off x="1879475" y="1509545"/>
            <a:ext cx="62908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accent6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SQL World 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é um jogo que visa o aprendizado dos principais comandos SQL  Utilizados no mercado de trabalho</a:t>
            </a:r>
          </a:p>
          <a:p>
            <a:endParaRPr lang="pt-BR" sz="14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endParaRPr lang="pt-BR" sz="14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20713" indent="-220713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Ao clicar em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jogar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, você se depara diretamente com as perguntas;</a:t>
            </a:r>
          </a:p>
          <a:p>
            <a:pPr marL="220713" indent="-220713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20713" indent="-220713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O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Tutorial</a:t>
            </a: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 é opcional, mas te ajudará muito na realização das perguntas;</a:t>
            </a:r>
          </a:p>
          <a:p>
            <a:pPr marL="220713" indent="-220713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 marL="220713" indent="-220713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As perguntas e o tutorial são separados por níveis,  então não se preocupe se ainda está começando.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260FC51-7F7C-4E07-8F7B-098F42F3E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4" y="818056"/>
            <a:ext cx="916811" cy="848619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A542716D-CD6B-4E49-A86F-D4AD2E397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09" y="147349"/>
            <a:ext cx="1949132" cy="128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54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68</Words>
  <Application>Microsoft Office PowerPoint</Application>
  <PresentationFormat>Personalizar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Arial</vt:lpstr>
      <vt:lpstr>Bahnschrift</vt:lpstr>
      <vt:lpstr>Bahnschrift Condensed</vt:lpstr>
      <vt:lpstr>Bahnschrift SemiBold</vt:lpstr>
      <vt:lpstr>Calibri</vt:lpstr>
      <vt:lpstr>Calibri Light</vt:lpstr>
      <vt:lpstr>Cooper Black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10</cp:revision>
  <dcterms:created xsi:type="dcterms:W3CDTF">2022-04-29T10:35:52Z</dcterms:created>
  <dcterms:modified xsi:type="dcterms:W3CDTF">2022-05-11T11:04:52Z</dcterms:modified>
</cp:coreProperties>
</file>