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4284663" cy="2379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36" d="100"/>
          <a:sy n="236" d="100"/>
        </p:scale>
        <p:origin x="6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83" y="389450"/>
            <a:ext cx="3213497" cy="828475"/>
          </a:xfrm>
        </p:spPr>
        <p:txBody>
          <a:bodyPr anchor="b"/>
          <a:lstStyle>
            <a:lvl1pPr algn="ctr">
              <a:defRPr sz="208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83" y="1249874"/>
            <a:ext cx="3213497" cy="574534"/>
          </a:xfrm>
        </p:spPr>
        <p:txBody>
          <a:bodyPr/>
          <a:lstStyle>
            <a:lvl1pPr marL="0" indent="0" algn="ctr">
              <a:buNone/>
              <a:defRPr sz="833"/>
            </a:lvl1pPr>
            <a:lvl2pPr marL="158648" indent="0" algn="ctr">
              <a:buNone/>
              <a:defRPr sz="694"/>
            </a:lvl2pPr>
            <a:lvl3pPr marL="317297" indent="0" algn="ctr">
              <a:buNone/>
              <a:defRPr sz="625"/>
            </a:lvl3pPr>
            <a:lvl4pPr marL="475945" indent="0" algn="ctr">
              <a:buNone/>
              <a:defRPr sz="555"/>
            </a:lvl4pPr>
            <a:lvl5pPr marL="634594" indent="0" algn="ctr">
              <a:buNone/>
              <a:defRPr sz="555"/>
            </a:lvl5pPr>
            <a:lvl6pPr marL="793242" indent="0" algn="ctr">
              <a:buNone/>
              <a:defRPr sz="555"/>
            </a:lvl6pPr>
            <a:lvl7pPr marL="951890" indent="0" algn="ctr">
              <a:buNone/>
              <a:defRPr sz="555"/>
            </a:lvl7pPr>
            <a:lvl8pPr marL="1110539" indent="0" algn="ctr">
              <a:buNone/>
              <a:defRPr sz="555"/>
            </a:lvl8pPr>
            <a:lvl9pPr marL="1269187" indent="0" algn="ctr">
              <a:buNone/>
              <a:defRPr sz="555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0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20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6212" y="126695"/>
            <a:ext cx="923880" cy="201665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71" y="126695"/>
            <a:ext cx="2718083" cy="201665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663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21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39" y="593263"/>
            <a:ext cx="3695522" cy="989874"/>
          </a:xfrm>
        </p:spPr>
        <p:txBody>
          <a:bodyPr anchor="b"/>
          <a:lstStyle>
            <a:lvl1pPr>
              <a:defRPr sz="208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339" y="1592502"/>
            <a:ext cx="3695522" cy="520551"/>
          </a:xfrm>
        </p:spPr>
        <p:txBody>
          <a:bodyPr/>
          <a:lstStyle>
            <a:lvl1pPr marL="0" indent="0">
              <a:buNone/>
              <a:defRPr sz="833">
                <a:solidFill>
                  <a:schemeClr val="tx1">
                    <a:tint val="75000"/>
                  </a:schemeClr>
                </a:solidFill>
              </a:defRPr>
            </a:lvl1pPr>
            <a:lvl2pPr marL="158648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297" indent="0">
              <a:buNone/>
              <a:defRPr sz="625">
                <a:solidFill>
                  <a:schemeClr val="tx1">
                    <a:tint val="75000"/>
                  </a:schemeClr>
                </a:solidFill>
              </a:defRPr>
            </a:lvl3pPr>
            <a:lvl4pPr marL="47594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594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32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890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1053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9187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06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70" y="633475"/>
            <a:ext cx="1820982" cy="150987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111" y="633475"/>
            <a:ext cx="1820982" cy="150987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280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29" y="126695"/>
            <a:ext cx="3695522" cy="45995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129" y="583348"/>
            <a:ext cx="1812613" cy="285890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648" indent="0">
              <a:buNone/>
              <a:defRPr sz="694" b="1"/>
            </a:lvl2pPr>
            <a:lvl3pPr marL="317297" indent="0">
              <a:buNone/>
              <a:defRPr sz="625" b="1"/>
            </a:lvl3pPr>
            <a:lvl4pPr marL="475945" indent="0">
              <a:buNone/>
              <a:defRPr sz="555" b="1"/>
            </a:lvl4pPr>
            <a:lvl5pPr marL="634594" indent="0">
              <a:buNone/>
              <a:defRPr sz="555" b="1"/>
            </a:lvl5pPr>
            <a:lvl6pPr marL="793242" indent="0">
              <a:buNone/>
              <a:defRPr sz="555" b="1"/>
            </a:lvl6pPr>
            <a:lvl7pPr marL="951890" indent="0">
              <a:buNone/>
              <a:defRPr sz="555" b="1"/>
            </a:lvl7pPr>
            <a:lvl8pPr marL="1110539" indent="0">
              <a:buNone/>
              <a:defRPr sz="555" b="1"/>
            </a:lvl8pPr>
            <a:lvl9pPr marL="1269187" indent="0">
              <a:buNone/>
              <a:defRPr sz="5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129" y="869238"/>
            <a:ext cx="1812613" cy="12785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9111" y="583348"/>
            <a:ext cx="1821540" cy="285890"/>
          </a:xfrm>
        </p:spPr>
        <p:txBody>
          <a:bodyPr anchor="b"/>
          <a:lstStyle>
            <a:lvl1pPr marL="0" indent="0">
              <a:buNone/>
              <a:defRPr sz="833" b="1"/>
            </a:lvl1pPr>
            <a:lvl2pPr marL="158648" indent="0">
              <a:buNone/>
              <a:defRPr sz="694" b="1"/>
            </a:lvl2pPr>
            <a:lvl3pPr marL="317297" indent="0">
              <a:buNone/>
              <a:defRPr sz="625" b="1"/>
            </a:lvl3pPr>
            <a:lvl4pPr marL="475945" indent="0">
              <a:buNone/>
              <a:defRPr sz="555" b="1"/>
            </a:lvl4pPr>
            <a:lvl5pPr marL="634594" indent="0">
              <a:buNone/>
              <a:defRPr sz="555" b="1"/>
            </a:lvl5pPr>
            <a:lvl6pPr marL="793242" indent="0">
              <a:buNone/>
              <a:defRPr sz="555" b="1"/>
            </a:lvl6pPr>
            <a:lvl7pPr marL="951890" indent="0">
              <a:buNone/>
              <a:defRPr sz="555" b="1"/>
            </a:lvl7pPr>
            <a:lvl8pPr marL="1110539" indent="0">
              <a:buNone/>
              <a:defRPr sz="555" b="1"/>
            </a:lvl8pPr>
            <a:lvl9pPr marL="1269187" indent="0">
              <a:buNone/>
              <a:defRPr sz="555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9111" y="869238"/>
            <a:ext cx="1821540" cy="127851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91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21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9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29" y="158644"/>
            <a:ext cx="1381915" cy="555255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540" y="342628"/>
            <a:ext cx="2169111" cy="1691103"/>
          </a:xfrm>
        </p:spPr>
        <p:txBody>
          <a:bodyPr/>
          <a:lstStyle>
            <a:lvl1pPr>
              <a:defRPr sz="1110"/>
            </a:lvl1pPr>
            <a:lvl2pPr>
              <a:defRPr sz="972"/>
            </a:lvl2pPr>
            <a:lvl3pPr>
              <a:defRPr sz="833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129" y="713899"/>
            <a:ext cx="1381915" cy="1322586"/>
          </a:xfrm>
        </p:spPr>
        <p:txBody>
          <a:bodyPr/>
          <a:lstStyle>
            <a:lvl1pPr marL="0" indent="0">
              <a:buNone/>
              <a:defRPr sz="555"/>
            </a:lvl1pPr>
            <a:lvl2pPr marL="158648" indent="0">
              <a:buNone/>
              <a:defRPr sz="486"/>
            </a:lvl2pPr>
            <a:lvl3pPr marL="317297" indent="0">
              <a:buNone/>
              <a:defRPr sz="416"/>
            </a:lvl3pPr>
            <a:lvl4pPr marL="475945" indent="0">
              <a:buNone/>
              <a:defRPr sz="347"/>
            </a:lvl4pPr>
            <a:lvl5pPr marL="634594" indent="0">
              <a:buNone/>
              <a:defRPr sz="347"/>
            </a:lvl5pPr>
            <a:lvl6pPr marL="793242" indent="0">
              <a:buNone/>
              <a:defRPr sz="347"/>
            </a:lvl6pPr>
            <a:lvl7pPr marL="951890" indent="0">
              <a:buNone/>
              <a:defRPr sz="347"/>
            </a:lvl7pPr>
            <a:lvl8pPr marL="1110539" indent="0">
              <a:buNone/>
              <a:defRPr sz="347"/>
            </a:lvl8pPr>
            <a:lvl9pPr marL="1269187" indent="0">
              <a:buNone/>
              <a:defRPr sz="34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22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29" y="158644"/>
            <a:ext cx="1381915" cy="555255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540" y="342628"/>
            <a:ext cx="2169111" cy="1691103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648" indent="0">
              <a:buNone/>
              <a:defRPr sz="972"/>
            </a:lvl2pPr>
            <a:lvl3pPr marL="317297" indent="0">
              <a:buNone/>
              <a:defRPr sz="833"/>
            </a:lvl3pPr>
            <a:lvl4pPr marL="475945" indent="0">
              <a:buNone/>
              <a:defRPr sz="694"/>
            </a:lvl4pPr>
            <a:lvl5pPr marL="634594" indent="0">
              <a:buNone/>
              <a:defRPr sz="694"/>
            </a:lvl5pPr>
            <a:lvl6pPr marL="793242" indent="0">
              <a:buNone/>
              <a:defRPr sz="694"/>
            </a:lvl6pPr>
            <a:lvl7pPr marL="951890" indent="0">
              <a:buNone/>
              <a:defRPr sz="694"/>
            </a:lvl7pPr>
            <a:lvl8pPr marL="1110539" indent="0">
              <a:buNone/>
              <a:defRPr sz="694"/>
            </a:lvl8pPr>
            <a:lvl9pPr marL="1269187" indent="0">
              <a:buNone/>
              <a:defRPr sz="69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129" y="713899"/>
            <a:ext cx="1381915" cy="1322586"/>
          </a:xfrm>
        </p:spPr>
        <p:txBody>
          <a:bodyPr/>
          <a:lstStyle>
            <a:lvl1pPr marL="0" indent="0">
              <a:buNone/>
              <a:defRPr sz="555"/>
            </a:lvl1pPr>
            <a:lvl2pPr marL="158648" indent="0">
              <a:buNone/>
              <a:defRPr sz="486"/>
            </a:lvl2pPr>
            <a:lvl3pPr marL="317297" indent="0">
              <a:buNone/>
              <a:defRPr sz="416"/>
            </a:lvl3pPr>
            <a:lvl4pPr marL="475945" indent="0">
              <a:buNone/>
              <a:defRPr sz="347"/>
            </a:lvl4pPr>
            <a:lvl5pPr marL="634594" indent="0">
              <a:buNone/>
              <a:defRPr sz="347"/>
            </a:lvl5pPr>
            <a:lvl6pPr marL="793242" indent="0">
              <a:buNone/>
              <a:defRPr sz="347"/>
            </a:lvl6pPr>
            <a:lvl7pPr marL="951890" indent="0">
              <a:buNone/>
              <a:defRPr sz="347"/>
            </a:lvl7pPr>
            <a:lvl8pPr marL="1110539" indent="0">
              <a:buNone/>
              <a:defRPr sz="347"/>
            </a:lvl8pPr>
            <a:lvl9pPr marL="1269187" indent="0">
              <a:buNone/>
              <a:defRPr sz="34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34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71" y="126695"/>
            <a:ext cx="3695522" cy="459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71" y="633475"/>
            <a:ext cx="3695522" cy="150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71" y="2205595"/>
            <a:ext cx="964049" cy="126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BBB15-D55B-47B7-9D11-9F894AB5CE77}" type="datetimeFigureOut">
              <a:rPr lang="pt-BR" smtClean="0"/>
              <a:t>31/05/2022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295" y="2205595"/>
            <a:ext cx="1446074" cy="126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6043" y="2205595"/>
            <a:ext cx="964049" cy="126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BB5F7-3FBE-49A0-8791-554EE29092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4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7297" rtl="0" eaLnBrk="1" latinLnBrk="0" hangingPunct="1">
        <a:lnSpc>
          <a:spcPct val="90000"/>
        </a:lnSpc>
        <a:spcBef>
          <a:spcPct val="0"/>
        </a:spcBef>
        <a:buNone/>
        <a:defRPr sz="1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324" indent="-79324" algn="l" defTabSz="317297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2" kern="1200">
          <a:solidFill>
            <a:schemeClr val="tx1"/>
          </a:solidFill>
          <a:latin typeface="+mn-lt"/>
          <a:ea typeface="+mn-ea"/>
          <a:cs typeface="+mn-cs"/>
        </a:defRPr>
      </a:lvl1pPr>
      <a:lvl2pPr marL="237973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833" kern="1200">
          <a:solidFill>
            <a:schemeClr val="tx1"/>
          </a:solidFill>
          <a:latin typeface="+mn-lt"/>
          <a:ea typeface="+mn-ea"/>
          <a:cs typeface="+mn-cs"/>
        </a:defRPr>
      </a:lvl2pPr>
      <a:lvl3pPr marL="396621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5269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713918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872566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1031215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89863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348511" indent="-79324" algn="l" defTabSz="317297" rtl="0" eaLnBrk="1" latinLnBrk="0" hangingPunct="1">
        <a:lnSpc>
          <a:spcPct val="90000"/>
        </a:lnSpc>
        <a:spcBef>
          <a:spcPts val="174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1pPr>
      <a:lvl2pPr marL="158648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2pPr>
      <a:lvl3pPr marL="317297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475945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4pPr>
      <a:lvl5pPr marL="634594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5pPr>
      <a:lvl6pPr marL="793242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6pPr>
      <a:lvl7pPr marL="951890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7pPr>
      <a:lvl8pPr marL="1110539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8pPr>
      <a:lvl9pPr marL="1269187" algn="l" defTabSz="317297" rtl="0" eaLnBrk="1" latinLnBrk="0" hangingPunct="1">
        <a:defRPr sz="6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9C813F6-A4F6-5DF8-C4BC-7FF856A1CEA5}"/>
              </a:ext>
            </a:extLst>
          </p:cNvPr>
          <p:cNvSpPr txBox="1"/>
          <p:nvPr/>
        </p:nvSpPr>
        <p:spPr>
          <a:xfrm>
            <a:off x="1025875" y="0"/>
            <a:ext cx="2576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Cooper Black" panose="0208090404030B020404" pitchFamily="18" charset="0"/>
              </a:rPr>
              <a:t>S    L World</a:t>
            </a:r>
          </a:p>
        </p:txBody>
      </p:sp>
      <p:pic>
        <p:nvPicPr>
          <p:cNvPr id="6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FC42E31B-7DF3-33DE-7D4B-059103FE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517" y="128035"/>
            <a:ext cx="456354" cy="36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rro - ícones de ui grátis">
            <a:extLst>
              <a:ext uri="{FF2B5EF4-FFF2-40B4-BE49-F238E27FC236}">
                <a16:creationId xmlns:a16="http://schemas.microsoft.com/office/drawing/2014/main" id="{91BF4C51-C686-7F82-5D23-AC3C9E7F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1" y="701887"/>
            <a:ext cx="565657" cy="56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935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</Words>
  <Application>Microsoft Office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3</cp:revision>
  <dcterms:created xsi:type="dcterms:W3CDTF">2022-05-31T11:29:18Z</dcterms:created>
  <dcterms:modified xsi:type="dcterms:W3CDTF">2022-05-31T12:12:57Z</dcterms:modified>
</cp:coreProperties>
</file>