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284663" cy="2379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6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83" y="389450"/>
            <a:ext cx="3213497" cy="828475"/>
          </a:xfrm>
        </p:spPr>
        <p:txBody>
          <a:bodyPr anchor="b"/>
          <a:lstStyle>
            <a:lvl1pPr algn="ctr">
              <a:defRPr sz="208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83" y="1249874"/>
            <a:ext cx="3213497" cy="574534"/>
          </a:xfrm>
        </p:spPr>
        <p:txBody>
          <a:bodyPr/>
          <a:lstStyle>
            <a:lvl1pPr marL="0" indent="0" algn="ctr">
              <a:buNone/>
              <a:defRPr sz="833"/>
            </a:lvl1pPr>
            <a:lvl2pPr marL="158648" indent="0" algn="ctr">
              <a:buNone/>
              <a:defRPr sz="694"/>
            </a:lvl2pPr>
            <a:lvl3pPr marL="317297" indent="0" algn="ctr">
              <a:buNone/>
              <a:defRPr sz="625"/>
            </a:lvl3pPr>
            <a:lvl4pPr marL="475945" indent="0" algn="ctr">
              <a:buNone/>
              <a:defRPr sz="555"/>
            </a:lvl4pPr>
            <a:lvl5pPr marL="634594" indent="0" algn="ctr">
              <a:buNone/>
              <a:defRPr sz="555"/>
            </a:lvl5pPr>
            <a:lvl6pPr marL="793242" indent="0" algn="ctr">
              <a:buNone/>
              <a:defRPr sz="555"/>
            </a:lvl6pPr>
            <a:lvl7pPr marL="951890" indent="0" algn="ctr">
              <a:buNone/>
              <a:defRPr sz="555"/>
            </a:lvl7pPr>
            <a:lvl8pPr marL="1110539" indent="0" algn="ctr">
              <a:buNone/>
              <a:defRPr sz="555"/>
            </a:lvl8pPr>
            <a:lvl9pPr marL="1269187" indent="0" algn="ctr">
              <a:buNone/>
              <a:defRPr sz="55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0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6212" y="126695"/>
            <a:ext cx="923880" cy="20166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71" y="126695"/>
            <a:ext cx="2718083" cy="201665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3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2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39" y="593263"/>
            <a:ext cx="3695522" cy="989874"/>
          </a:xfrm>
        </p:spPr>
        <p:txBody>
          <a:bodyPr anchor="b"/>
          <a:lstStyle>
            <a:lvl1pPr>
              <a:defRPr sz="208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339" y="1592502"/>
            <a:ext cx="3695522" cy="520551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1pPr>
            <a:lvl2pPr marL="158648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297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594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594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32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890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1053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9187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70" y="633475"/>
            <a:ext cx="1820982" cy="150987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111" y="633475"/>
            <a:ext cx="1820982" cy="150987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8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26695"/>
            <a:ext cx="3695522" cy="45995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29" y="583348"/>
            <a:ext cx="1812613" cy="285890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648" indent="0">
              <a:buNone/>
              <a:defRPr sz="694" b="1"/>
            </a:lvl2pPr>
            <a:lvl3pPr marL="317297" indent="0">
              <a:buNone/>
              <a:defRPr sz="625" b="1"/>
            </a:lvl3pPr>
            <a:lvl4pPr marL="475945" indent="0">
              <a:buNone/>
              <a:defRPr sz="555" b="1"/>
            </a:lvl4pPr>
            <a:lvl5pPr marL="634594" indent="0">
              <a:buNone/>
              <a:defRPr sz="555" b="1"/>
            </a:lvl5pPr>
            <a:lvl6pPr marL="793242" indent="0">
              <a:buNone/>
              <a:defRPr sz="555" b="1"/>
            </a:lvl6pPr>
            <a:lvl7pPr marL="951890" indent="0">
              <a:buNone/>
              <a:defRPr sz="555" b="1"/>
            </a:lvl7pPr>
            <a:lvl8pPr marL="1110539" indent="0">
              <a:buNone/>
              <a:defRPr sz="555" b="1"/>
            </a:lvl8pPr>
            <a:lvl9pPr marL="1269187" indent="0">
              <a:buNone/>
              <a:defRPr sz="5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129" y="869238"/>
            <a:ext cx="1812613" cy="12785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111" y="583348"/>
            <a:ext cx="1821540" cy="285890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648" indent="0">
              <a:buNone/>
              <a:defRPr sz="694" b="1"/>
            </a:lvl2pPr>
            <a:lvl3pPr marL="317297" indent="0">
              <a:buNone/>
              <a:defRPr sz="625" b="1"/>
            </a:lvl3pPr>
            <a:lvl4pPr marL="475945" indent="0">
              <a:buNone/>
              <a:defRPr sz="555" b="1"/>
            </a:lvl4pPr>
            <a:lvl5pPr marL="634594" indent="0">
              <a:buNone/>
              <a:defRPr sz="555" b="1"/>
            </a:lvl5pPr>
            <a:lvl6pPr marL="793242" indent="0">
              <a:buNone/>
              <a:defRPr sz="555" b="1"/>
            </a:lvl6pPr>
            <a:lvl7pPr marL="951890" indent="0">
              <a:buNone/>
              <a:defRPr sz="555" b="1"/>
            </a:lvl7pPr>
            <a:lvl8pPr marL="1110539" indent="0">
              <a:buNone/>
              <a:defRPr sz="555" b="1"/>
            </a:lvl8pPr>
            <a:lvl9pPr marL="1269187" indent="0">
              <a:buNone/>
              <a:defRPr sz="5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111" y="869238"/>
            <a:ext cx="1821540" cy="12785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58644"/>
            <a:ext cx="1381915" cy="555255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540" y="342628"/>
            <a:ext cx="2169111" cy="1691103"/>
          </a:xfrm>
        </p:spPr>
        <p:txBody>
          <a:bodyPr/>
          <a:lstStyle>
            <a:lvl1pPr>
              <a:defRPr sz="1110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129" y="713899"/>
            <a:ext cx="1381915" cy="1322586"/>
          </a:xfrm>
        </p:spPr>
        <p:txBody>
          <a:bodyPr/>
          <a:lstStyle>
            <a:lvl1pPr marL="0" indent="0">
              <a:buNone/>
              <a:defRPr sz="555"/>
            </a:lvl1pPr>
            <a:lvl2pPr marL="158648" indent="0">
              <a:buNone/>
              <a:defRPr sz="486"/>
            </a:lvl2pPr>
            <a:lvl3pPr marL="317297" indent="0">
              <a:buNone/>
              <a:defRPr sz="416"/>
            </a:lvl3pPr>
            <a:lvl4pPr marL="475945" indent="0">
              <a:buNone/>
              <a:defRPr sz="347"/>
            </a:lvl4pPr>
            <a:lvl5pPr marL="634594" indent="0">
              <a:buNone/>
              <a:defRPr sz="347"/>
            </a:lvl5pPr>
            <a:lvl6pPr marL="793242" indent="0">
              <a:buNone/>
              <a:defRPr sz="347"/>
            </a:lvl6pPr>
            <a:lvl7pPr marL="951890" indent="0">
              <a:buNone/>
              <a:defRPr sz="347"/>
            </a:lvl7pPr>
            <a:lvl8pPr marL="1110539" indent="0">
              <a:buNone/>
              <a:defRPr sz="347"/>
            </a:lvl8pPr>
            <a:lvl9pPr marL="1269187" indent="0">
              <a:buNone/>
              <a:defRPr sz="34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2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58644"/>
            <a:ext cx="1381915" cy="555255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540" y="342628"/>
            <a:ext cx="2169111" cy="1691103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648" indent="0">
              <a:buNone/>
              <a:defRPr sz="972"/>
            </a:lvl2pPr>
            <a:lvl3pPr marL="317297" indent="0">
              <a:buNone/>
              <a:defRPr sz="833"/>
            </a:lvl3pPr>
            <a:lvl4pPr marL="475945" indent="0">
              <a:buNone/>
              <a:defRPr sz="694"/>
            </a:lvl4pPr>
            <a:lvl5pPr marL="634594" indent="0">
              <a:buNone/>
              <a:defRPr sz="694"/>
            </a:lvl5pPr>
            <a:lvl6pPr marL="793242" indent="0">
              <a:buNone/>
              <a:defRPr sz="694"/>
            </a:lvl6pPr>
            <a:lvl7pPr marL="951890" indent="0">
              <a:buNone/>
              <a:defRPr sz="694"/>
            </a:lvl7pPr>
            <a:lvl8pPr marL="1110539" indent="0">
              <a:buNone/>
              <a:defRPr sz="694"/>
            </a:lvl8pPr>
            <a:lvl9pPr marL="1269187" indent="0">
              <a:buNone/>
              <a:defRPr sz="6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129" y="713899"/>
            <a:ext cx="1381915" cy="1322586"/>
          </a:xfrm>
        </p:spPr>
        <p:txBody>
          <a:bodyPr/>
          <a:lstStyle>
            <a:lvl1pPr marL="0" indent="0">
              <a:buNone/>
              <a:defRPr sz="555"/>
            </a:lvl1pPr>
            <a:lvl2pPr marL="158648" indent="0">
              <a:buNone/>
              <a:defRPr sz="486"/>
            </a:lvl2pPr>
            <a:lvl3pPr marL="317297" indent="0">
              <a:buNone/>
              <a:defRPr sz="416"/>
            </a:lvl3pPr>
            <a:lvl4pPr marL="475945" indent="0">
              <a:buNone/>
              <a:defRPr sz="347"/>
            </a:lvl4pPr>
            <a:lvl5pPr marL="634594" indent="0">
              <a:buNone/>
              <a:defRPr sz="347"/>
            </a:lvl5pPr>
            <a:lvl6pPr marL="793242" indent="0">
              <a:buNone/>
              <a:defRPr sz="347"/>
            </a:lvl6pPr>
            <a:lvl7pPr marL="951890" indent="0">
              <a:buNone/>
              <a:defRPr sz="347"/>
            </a:lvl7pPr>
            <a:lvl8pPr marL="1110539" indent="0">
              <a:buNone/>
              <a:defRPr sz="347"/>
            </a:lvl8pPr>
            <a:lvl9pPr marL="1269187" indent="0">
              <a:buNone/>
              <a:defRPr sz="34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3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71" y="126695"/>
            <a:ext cx="3695522" cy="4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71" y="633475"/>
            <a:ext cx="3695522" cy="150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71" y="2205595"/>
            <a:ext cx="964049" cy="126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295" y="2205595"/>
            <a:ext cx="1446074" cy="126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6043" y="2205595"/>
            <a:ext cx="964049" cy="126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7297" rtl="0" eaLnBrk="1" latinLnBrk="0" hangingPunct="1">
        <a:lnSpc>
          <a:spcPct val="90000"/>
        </a:lnSpc>
        <a:spcBef>
          <a:spcPct val="0"/>
        </a:spcBef>
        <a:buNone/>
        <a:defRPr sz="1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24" indent="-79324" algn="l" defTabSz="317297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7973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621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269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3918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2566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215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89863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8511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648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297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5945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594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242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1890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0539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187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9C813F6-A4F6-5DF8-C4BC-7FF856A1CEA5}"/>
              </a:ext>
            </a:extLst>
          </p:cNvPr>
          <p:cNvSpPr txBox="1"/>
          <p:nvPr/>
        </p:nvSpPr>
        <p:spPr>
          <a:xfrm>
            <a:off x="1025875" y="0"/>
            <a:ext cx="2576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6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FC42E31B-7DF3-33DE-7D4B-059103FE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17" y="128035"/>
            <a:ext cx="456354" cy="3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formações - ícones de formas grátis">
            <a:extLst>
              <a:ext uri="{FF2B5EF4-FFF2-40B4-BE49-F238E27FC236}">
                <a16:creationId xmlns:a16="http://schemas.microsoft.com/office/drawing/2014/main" id="{507E55E0-12AC-50EB-4E09-437A383E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2" y="763381"/>
            <a:ext cx="566917" cy="56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35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4</cp:revision>
  <dcterms:created xsi:type="dcterms:W3CDTF">2022-05-31T11:29:18Z</dcterms:created>
  <dcterms:modified xsi:type="dcterms:W3CDTF">2022-05-31T12:49:01Z</dcterms:modified>
</cp:coreProperties>
</file>