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32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9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6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2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25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17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2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93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92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90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AF0BB-607D-4DE7-A9E2-8A6090E45D7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02FD-CF33-419D-A61A-BE0A69CCBD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1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A10CBFD-6136-172A-8056-560860CA138D}"/>
              </a:ext>
            </a:extLst>
          </p:cNvPr>
          <p:cNvGrpSpPr/>
          <p:nvPr/>
        </p:nvGrpSpPr>
        <p:grpSpPr>
          <a:xfrm>
            <a:off x="0" y="0"/>
            <a:ext cx="9521825" cy="5429250"/>
            <a:chOff x="0" y="0"/>
            <a:chExt cx="9521825" cy="542925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F85DDF6-81A4-4AC8-28FC-ED900A2A3A9A}"/>
                </a:ext>
              </a:extLst>
            </p:cNvPr>
            <p:cNvSpPr/>
            <p:nvPr/>
          </p:nvSpPr>
          <p:spPr>
            <a:xfrm>
              <a:off x="0" y="0"/>
              <a:ext cx="9521825" cy="5429250"/>
            </a:xfrm>
            <a:prstGeom prst="rect">
              <a:avLst/>
            </a:prstGeom>
            <a:gradFill>
              <a:gsLst>
                <a:gs pos="63000">
                  <a:srgbClr val="64ADC2"/>
                </a:gs>
                <a:gs pos="26000">
                  <a:srgbClr val="008496"/>
                </a:gs>
                <a:gs pos="100000">
                  <a:srgbClr val="71E8E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10E25D4-3C8F-CB4B-2B1D-BF1E374CF27C}"/>
                </a:ext>
              </a:extLst>
            </p:cNvPr>
            <p:cNvSpPr/>
            <p:nvPr/>
          </p:nvSpPr>
          <p:spPr>
            <a:xfrm>
              <a:off x="487680" y="515717"/>
              <a:ext cx="8441690" cy="471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D279998-C332-0A02-9F9B-1E67E5D72438}"/>
              </a:ext>
            </a:extLst>
          </p:cNvPr>
          <p:cNvGrpSpPr/>
          <p:nvPr/>
        </p:nvGrpSpPr>
        <p:grpSpPr>
          <a:xfrm>
            <a:off x="3480752" y="27026"/>
            <a:ext cx="2561908" cy="461665"/>
            <a:chOff x="335280" y="27026"/>
            <a:chExt cx="2561908" cy="46166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0E704148-4632-FB27-64DA-CCEDD59F0CF7}"/>
                </a:ext>
              </a:extLst>
            </p:cNvPr>
            <p:cNvSpPr txBox="1"/>
            <p:nvPr/>
          </p:nvSpPr>
          <p:spPr>
            <a:xfrm>
              <a:off x="335280" y="27026"/>
              <a:ext cx="2561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S    L World</a:t>
              </a:r>
            </a:p>
          </p:txBody>
        </p:sp>
        <p:pic>
          <p:nvPicPr>
            <p:cNvPr id="5" name="Picture 8" descr="Planeta Terra Desenho Animado - Gráfico vetorial grátis no Pixabay">
              <a:extLst>
                <a:ext uri="{FF2B5EF4-FFF2-40B4-BE49-F238E27FC236}">
                  <a16:creationId xmlns:a16="http://schemas.microsoft.com/office/drawing/2014/main" id="{DD3650D9-C615-F2C0-CA88-3F2D99C32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27573"/>
              <a:ext cx="461010" cy="35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B9053A7-1603-B111-7EEC-534C17011C45}"/>
              </a:ext>
            </a:extLst>
          </p:cNvPr>
          <p:cNvSpPr txBox="1"/>
          <p:nvPr/>
        </p:nvSpPr>
        <p:spPr>
          <a:xfrm>
            <a:off x="5183822" y="756645"/>
            <a:ext cx="247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SemiBold" panose="020B0502040204020203" pitchFamily="34" charset="0"/>
              </a:rPr>
              <a:t>Criar Pergunta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CF36BA4-2404-F42A-4D26-D6452A8FA414}"/>
              </a:ext>
            </a:extLst>
          </p:cNvPr>
          <p:cNvSpPr txBox="1"/>
          <p:nvPr/>
        </p:nvSpPr>
        <p:spPr>
          <a:xfrm>
            <a:off x="6165672" y="4009133"/>
            <a:ext cx="2281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SemiBold" panose="020B0502040204020203" pitchFamily="34" charset="0"/>
              </a:rPr>
              <a:t>Resposta Correta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917C2CD-802B-799D-803B-4050085DDDC3}"/>
              </a:ext>
            </a:extLst>
          </p:cNvPr>
          <p:cNvCxnSpPr/>
          <p:nvPr/>
        </p:nvCxnSpPr>
        <p:spPr>
          <a:xfrm>
            <a:off x="3041472" y="286664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18B3160-8D4C-EEC8-20B0-98E55D32F896}"/>
              </a:ext>
            </a:extLst>
          </p:cNvPr>
          <p:cNvCxnSpPr>
            <a:cxnSpLocks/>
          </p:cNvCxnSpPr>
          <p:nvPr/>
        </p:nvCxnSpPr>
        <p:spPr>
          <a:xfrm flipH="1">
            <a:off x="3588524" y="1587642"/>
            <a:ext cx="5029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D4F2C98-72B2-80C2-2EA9-51306B4D65F7}"/>
              </a:ext>
            </a:extLst>
          </p:cNvPr>
          <p:cNvCxnSpPr>
            <a:cxnSpLocks/>
          </p:cNvCxnSpPr>
          <p:nvPr/>
        </p:nvCxnSpPr>
        <p:spPr>
          <a:xfrm flipH="1">
            <a:off x="3850322" y="2260155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 descr="Círculo&#10;&#10;Descrição gerada automaticamente">
            <a:extLst>
              <a:ext uri="{FF2B5EF4-FFF2-40B4-BE49-F238E27FC236}">
                <a16:creationId xmlns:a16="http://schemas.microsoft.com/office/drawing/2014/main" id="{CC83F07C-D1EB-FDC2-4323-1B0FF2D4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97"/>
            <a:ext cx="1053956" cy="975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92ED15E-54BC-C3EF-10D3-17074975DFBA}"/>
              </a:ext>
            </a:extLst>
          </p:cNvPr>
          <p:cNvSpPr txBox="1"/>
          <p:nvPr/>
        </p:nvSpPr>
        <p:spPr>
          <a:xfrm>
            <a:off x="3480752" y="402587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Bahnschrift SemiBold" panose="020B0502040204020203" pitchFamily="34" charset="0"/>
              </a:rPr>
              <a:t>Nível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0892E2-3F09-433F-97DA-7B7655D420C9}"/>
              </a:ext>
            </a:extLst>
          </p:cNvPr>
          <p:cNvSpPr txBox="1"/>
          <p:nvPr/>
        </p:nvSpPr>
        <p:spPr>
          <a:xfrm>
            <a:off x="698388" y="1125977"/>
            <a:ext cx="23068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  <a:r>
              <a:rPr lang="pt-BR" dirty="0">
                <a:solidFill>
                  <a:srgbClr val="FF0000"/>
                </a:solidFill>
              </a:rPr>
              <a:t>Admin</a:t>
            </a:r>
            <a:r>
              <a:rPr lang="pt-BR" dirty="0"/>
              <a:t>, bem vindo à tela de criação de perguntas </a:t>
            </a:r>
            <a:endParaRPr lang="pt-B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5F32572-ABA7-A039-B200-C58C38C43FC1}"/>
              </a:ext>
            </a:extLst>
          </p:cNvPr>
          <p:cNvCxnSpPr/>
          <p:nvPr/>
        </p:nvCxnSpPr>
        <p:spPr>
          <a:xfrm>
            <a:off x="3177540" y="709433"/>
            <a:ext cx="0" cy="4328160"/>
          </a:xfrm>
          <a:prstGeom prst="line">
            <a:avLst/>
          </a:prstGeom>
          <a:ln>
            <a:solidFill>
              <a:srgbClr val="0C0C0C">
                <a:alpha val="52941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2CF1B19-5A54-17F9-F236-F8866FA9EF52}"/>
              </a:ext>
            </a:extLst>
          </p:cNvPr>
          <p:cNvSpPr txBox="1"/>
          <p:nvPr/>
        </p:nvSpPr>
        <p:spPr>
          <a:xfrm>
            <a:off x="679779" y="2952180"/>
            <a:ext cx="22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você gerencia as perguntas que irão aparecer para seus estudantes baseado no nível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A46054D-A337-7061-03C9-F76C7CCA7D80}"/>
              </a:ext>
            </a:extLst>
          </p:cNvPr>
          <p:cNvSpPr txBox="1"/>
          <p:nvPr/>
        </p:nvSpPr>
        <p:spPr>
          <a:xfrm>
            <a:off x="3442335" y="1990626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FF2E759-343F-E8B4-238F-165FCE397388}"/>
              </a:ext>
            </a:extLst>
          </p:cNvPr>
          <p:cNvSpPr txBox="1"/>
          <p:nvPr/>
        </p:nvSpPr>
        <p:spPr>
          <a:xfrm>
            <a:off x="3442335" y="2448675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0CEC3AEC-5926-1719-F772-37019D88BF15}"/>
              </a:ext>
            </a:extLst>
          </p:cNvPr>
          <p:cNvCxnSpPr>
            <a:cxnSpLocks/>
          </p:cNvCxnSpPr>
          <p:nvPr/>
        </p:nvCxnSpPr>
        <p:spPr>
          <a:xfrm flipH="1">
            <a:off x="3850322" y="2714625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76BA889-C6D1-85D2-A231-88B24BCE6539}"/>
              </a:ext>
            </a:extLst>
          </p:cNvPr>
          <p:cNvSpPr txBox="1"/>
          <p:nvPr/>
        </p:nvSpPr>
        <p:spPr>
          <a:xfrm>
            <a:off x="3432332" y="2889810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17EBEF2-9BC2-7F7D-B690-7D4677DF3B54}"/>
              </a:ext>
            </a:extLst>
          </p:cNvPr>
          <p:cNvCxnSpPr>
            <a:cxnSpLocks/>
          </p:cNvCxnSpPr>
          <p:nvPr/>
        </p:nvCxnSpPr>
        <p:spPr>
          <a:xfrm flipH="1">
            <a:off x="3850322" y="3144961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ECEDB81-A782-6A64-7EBC-48E4C9846CCF}"/>
              </a:ext>
            </a:extLst>
          </p:cNvPr>
          <p:cNvSpPr txBox="1"/>
          <p:nvPr/>
        </p:nvSpPr>
        <p:spPr>
          <a:xfrm>
            <a:off x="3442335" y="3330945"/>
            <a:ext cx="230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1C57F63C-9653-E68E-ED05-8800BC08ADCE}"/>
              </a:ext>
            </a:extLst>
          </p:cNvPr>
          <p:cNvCxnSpPr>
            <a:cxnSpLocks/>
          </p:cNvCxnSpPr>
          <p:nvPr/>
        </p:nvCxnSpPr>
        <p:spPr>
          <a:xfrm flipH="1">
            <a:off x="3850322" y="3601309"/>
            <a:ext cx="476740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38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38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9</cp:revision>
  <dcterms:created xsi:type="dcterms:W3CDTF">2022-05-09T11:46:05Z</dcterms:created>
  <dcterms:modified xsi:type="dcterms:W3CDTF">2022-05-11T11:17:25Z</dcterms:modified>
</cp:coreProperties>
</file>