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E8EB"/>
    <a:srgbClr val="64ADC2"/>
    <a:srgbClr val="00849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351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854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99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869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41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09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79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65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592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068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3BA65-A660-43D9-8A6B-F0873162621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89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3BA65-A660-43D9-8A6B-F08731626217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A7DE3-546B-4C15-8765-F4AC60AB95F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630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9976BA5-CE98-4DEC-651B-01931B7CE327}"/>
              </a:ext>
            </a:extLst>
          </p:cNvPr>
          <p:cNvSpPr/>
          <p:nvPr/>
        </p:nvSpPr>
        <p:spPr>
          <a:xfrm>
            <a:off x="-1" y="-5960"/>
            <a:ext cx="9529311" cy="5435210"/>
          </a:xfrm>
          <a:prstGeom prst="rect">
            <a:avLst/>
          </a:prstGeom>
          <a:gradFill>
            <a:gsLst>
              <a:gs pos="63000">
                <a:srgbClr val="64ADC2"/>
              </a:gs>
              <a:gs pos="26000">
                <a:srgbClr val="008496"/>
              </a:gs>
              <a:gs pos="100000">
                <a:srgbClr val="71E8EB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84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6E62A8C-BC4A-46B9-FAFE-8DACC48FE593}"/>
              </a:ext>
            </a:extLst>
          </p:cNvPr>
          <p:cNvSpPr/>
          <p:nvPr/>
        </p:nvSpPr>
        <p:spPr>
          <a:xfrm>
            <a:off x="-1" y="583234"/>
            <a:ext cx="9529310" cy="4991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84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CA5034-43A8-C2B6-F958-CC90683F4794}"/>
              </a:ext>
            </a:extLst>
          </p:cNvPr>
          <p:cNvSpPr txBox="1"/>
          <p:nvPr/>
        </p:nvSpPr>
        <p:spPr>
          <a:xfrm>
            <a:off x="3480752" y="27027"/>
            <a:ext cx="243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 </a:t>
            </a:r>
            <a:r>
              <a:rPr lang="pt-BR" sz="24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</a:t>
            </a:r>
            <a:r>
              <a:rPr lang="pt-BR" sz="2800" dirty="0">
                <a:solidFill>
                  <a:schemeClr val="bg1"/>
                </a:solidFill>
                <a:latin typeface="Cooper Black" panose="0208090404030B020404" pitchFamily="18" charset="0"/>
              </a:rPr>
              <a:t>S    L World</a:t>
            </a:r>
          </a:p>
        </p:txBody>
      </p:sp>
      <p:pic>
        <p:nvPicPr>
          <p:cNvPr id="6" name="Picture 8" descr="Planeta Terra Desenho Animado - Gráfico vetorial grátis no Pixabay">
            <a:extLst>
              <a:ext uri="{FF2B5EF4-FFF2-40B4-BE49-F238E27FC236}">
                <a16:creationId xmlns:a16="http://schemas.microsoft.com/office/drawing/2014/main" id="{16EA2386-56F6-CEFD-11DE-0730D9DC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6042" y="144780"/>
            <a:ext cx="507150" cy="40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 descr="Círculo&#10;&#10;Descrição gerada automaticamente">
            <a:extLst>
              <a:ext uri="{FF2B5EF4-FFF2-40B4-BE49-F238E27FC236}">
                <a16:creationId xmlns:a16="http://schemas.microsoft.com/office/drawing/2014/main" id="{E0A33456-F550-7184-4FE8-5136D73DA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0"/>
            <a:ext cx="640080" cy="592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Agrupar 7">
            <a:extLst>
              <a:ext uri="{FF2B5EF4-FFF2-40B4-BE49-F238E27FC236}">
                <a16:creationId xmlns:a16="http://schemas.microsoft.com/office/drawing/2014/main" id="{B1EF3E17-2E55-19C8-C061-4B37FE4D4284}"/>
              </a:ext>
            </a:extLst>
          </p:cNvPr>
          <p:cNvGrpSpPr/>
          <p:nvPr/>
        </p:nvGrpSpPr>
        <p:grpSpPr>
          <a:xfrm>
            <a:off x="5143183" y="929640"/>
            <a:ext cx="4031298" cy="4161507"/>
            <a:chOff x="4465002" y="906042"/>
            <a:chExt cx="4510405" cy="4561709"/>
          </a:xfrm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F8EAE122-A5F4-AA1E-3280-0547CCF5428A}"/>
                </a:ext>
              </a:extLst>
            </p:cNvPr>
            <p:cNvSpPr/>
            <p:nvPr/>
          </p:nvSpPr>
          <p:spPr>
            <a:xfrm>
              <a:off x="4465002" y="906042"/>
              <a:ext cx="4510405" cy="4152538"/>
            </a:xfrm>
            <a:prstGeom prst="roundRect">
              <a:avLst>
                <a:gd name="adj" fmla="val 7675"/>
              </a:avLst>
            </a:prstGeom>
            <a:gradFill flip="none" rotWithShape="1">
              <a:gsLst>
                <a:gs pos="0">
                  <a:srgbClr val="008496"/>
                </a:gs>
                <a:gs pos="37000">
                  <a:srgbClr val="64ADC2"/>
                </a:gs>
                <a:gs pos="83000">
                  <a:srgbClr val="71E8EB"/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D54E93E1-47FE-E247-26B8-B5EDBB5B4A42}"/>
                </a:ext>
              </a:extLst>
            </p:cNvPr>
            <p:cNvSpPr txBox="1"/>
            <p:nvPr/>
          </p:nvSpPr>
          <p:spPr>
            <a:xfrm>
              <a:off x="5683528" y="1024699"/>
              <a:ext cx="2602230" cy="46166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r>
                <a:rPr lang="pt-BR" sz="2400" b="1" dirty="0">
                  <a:solidFill>
                    <a:schemeClr val="bg1"/>
                  </a:solidFill>
                  <a:latin typeface="Bernard MT Condensed" panose="02050806060905020404" pitchFamily="18" charset="0"/>
                </a:rPr>
                <a:t>Regras do Jogo</a:t>
              </a: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BAA64FF-F0BD-2B41-502C-B5DCF49C712B}"/>
                </a:ext>
              </a:extLst>
            </p:cNvPr>
            <p:cNvSpPr txBox="1"/>
            <p:nvPr/>
          </p:nvSpPr>
          <p:spPr>
            <a:xfrm>
              <a:off x="4697235" y="1790366"/>
              <a:ext cx="4179997" cy="367738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pt-BR" sz="1500" dirty="0">
                  <a:latin typeface="Berlin Sans FB Demi" panose="020E0802020502020306" pitchFamily="34" charset="0"/>
                </a:rPr>
                <a:t>Cada pergunta possui quatro alternativas, selecione uma e clique em próximo</a:t>
              </a:r>
            </a:p>
            <a:p>
              <a:pPr marL="285750" indent="-285750">
                <a:buFontTx/>
                <a:buChar char="-"/>
              </a:pPr>
              <a:endParaRPr lang="pt-BR" sz="1500" dirty="0">
                <a:latin typeface="Berlin Sans FB Demi" panose="020E0802020502020306" pitchFamily="34" charset="0"/>
              </a:endParaRPr>
            </a:p>
            <a:p>
              <a:endParaRPr lang="pt-BR" sz="1500" dirty="0">
                <a:latin typeface="Berlin Sans FB Demi" panose="020E0802020502020306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500" dirty="0">
                  <a:latin typeface="Berlin Sans FB Demi" panose="020E0802020502020306" pitchFamily="34" charset="0"/>
                </a:rPr>
                <a:t>No final do jogo você verá sua pontuação</a:t>
              </a:r>
            </a:p>
            <a:p>
              <a:pPr marL="285750" indent="-285750">
                <a:buFontTx/>
                <a:buChar char="-"/>
              </a:pPr>
              <a:endParaRPr lang="pt-BR" sz="1500" dirty="0">
                <a:latin typeface="Berlin Sans FB Demi" panose="020E0802020502020306" pitchFamily="34" charset="0"/>
              </a:endParaRPr>
            </a:p>
            <a:p>
              <a:endParaRPr lang="pt-BR" sz="1500" dirty="0">
                <a:latin typeface="Berlin Sans FB Demi" panose="020E0802020502020306" pitchFamily="34" charset="0"/>
              </a:endParaRPr>
            </a:p>
            <a:p>
              <a:pPr marL="285750" indent="-285750">
                <a:buFontTx/>
                <a:buChar char="-"/>
              </a:pPr>
              <a:r>
                <a:rPr lang="pt-BR" sz="1500" dirty="0">
                  <a:latin typeface="Berlin Sans FB Demi" panose="020E0802020502020306" pitchFamily="34" charset="0"/>
                </a:rPr>
                <a:t>Cada nível possui 10 perguntas criadas e gerenciadas pelo Administrador</a:t>
              </a:r>
            </a:p>
            <a:p>
              <a:r>
                <a:rPr lang="pt-BR" sz="1600" dirty="0">
                  <a:latin typeface="Berlin Sans FB Demi" panose="020E0802020502020306" pitchFamily="34" charset="0"/>
                </a:rPr>
                <a:t> </a:t>
              </a:r>
            </a:p>
            <a:p>
              <a:pPr marL="285750" indent="-285750">
                <a:buFontTx/>
                <a:buChar char="-"/>
              </a:pPr>
              <a:endParaRPr lang="pt-BR" sz="1600" dirty="0">
                <a:latin typeface="Berlin Sans FB Demi" panose="020E0802020502020306" pitchFamily="34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5351694-505D-2D36-8DDE-6A7900427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2487" y="985337"/>
              <a:ext cx="659945" cy="65994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ADE792E3-F553-7E80-A80D-1C2BADCA76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932420" y="1005903"/>
              <a:ext cx="659945" cy="659945"/>
            </a:xfrm>
            <a:prstGeom prst="rect">
              <a:avLst/>
            </a:prstGeom>
            <a:noFill/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p3d contourW="44450" prstMaterial="matte">
              <a:bevelT w="63500" h="63500" prst="artDeco"/>
              <a:contourClr>
                <a:srgbClr val="FFFFFF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0" name="Picture 6" descr="Professor PNG, Professor Desenho Colorido - Green PNG">
            <a:extLst>
              <a:ext uri="{FF2B5EF4-FFF2-40B4-BE49-F238E27FC236}">
                <a16:creationId xmlns:a16="http://schemas.microsoft.com/office/drawing/2014/main" id="{D8F26ACB-470D-90C5-0448-D399EAF5B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01" y="929640"/>
            <a:ext cx="3310255" cy="299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3C6B58B-BE5D-CF32-E683-0E89BB8D3D60}"/>
              </a:ext>
            </a:extLst>
          </p:cNvPr>
          <p:cNvCxnSpPr/>
          <p:nvPr/>
        </p:nvCxnSpPr>
        <p:spPr>
          <a:xfrm>
            <a:off x="914400" y="4717873"/>
            <a:ext cx="3337560" cy="0"/>
          </a:xfrm>
          <a:prstGeom prst="line">
            <a:avLst/>
          </a:prstGeom>
          <a:ln w="28575">
            <a:solidFill>
              <a:srgbClr val="71E8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2837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38</Words>
  <Application>Microsoft Office PowerPoint</Application>
  <PresentationFormat>Personalizar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10" baseType="lpstr">
      <vt:lpstr>Arial</vt:lpstr>
      <vt:lpstr>Bahnschrift Condensed</vt:lpstr>
      <vt:lpstr>Bahnschrift SemiBold</vt:lpstr>
      <vt:lpstr>Berlin Sans FB Demi</vt:lpstr>
      <vt:lpstr>Bernard MT Condensed</vt:lpstr>
      <vt:lpstr>Calibri</vt:lpstr>
      <vt:lpstr>Calibri Light</vt:lpstr>
      <vt:lpstr>Cooper Black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RUIZ DA SILVA</dc:creator>
  <cp:lastModifiedBy>RAFAEL RUIZ DA SILVA</cp:lastModifiedBy>
  <cp:revision>7</cp:revision>
  <dcterms:created xsi:type="dcterms:W3CDTF">2022-05-14T21:54:03Z</dcterms:created>
  <dcterms:modified xsi:type="dcterms:W3CDTF">2022-05-27T10:44:05Z</dcterms:modified>
</cp:coreProperties>
</file>