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6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9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7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9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BA65-A660-43D9-8A6B-F0873162621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976BA5-CE98-4DEC-651B-01931B7CE327}"/>
              </a:ext>
            </a:extLst>
          </p:cNvPr>
          <p:cNvSpPr/>
          <p:nvPr/>
        </p:nvSpPr>
        <p:spPr>
          <a:xfrm>
            <a:off x="-1" y="-5960"/>
            <a:ext cx="9529311" cy="5435210"/>
          </a:xfrm>
          <a:prstGeom prst="rect">
            <a:avLst/>
          </a:prstGeom>
          <a:gradFill>
            <a:gsLst>
              <a:gs pos="63000">
                <a:srgbClr val="64ADC2"/>
              </a:gs>
              <a:gs pos="26000">
                <a:srgbClr val="008496"/>
              </a:gs>
              <a:gs pos="100000">
                <a:srgbClr val="71E8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E62A8C-BC4A-46B9-FAFE-8DACC48FE593}"/>
              </a:ext>
            </a:extLst>
          </p:cNvPr>
          <p:cNvSpPr/>
          <p:nvPr/>
        </p:nvSpPr>
        <p:spPr>
          <a:xfrm>
            <a:off x="-1" y="586740"/>
            <a:ext cx="9529310" cy="4991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A5034-43A8-C2B6-F958-CC90683F4794}"/>
              </a:ext>
            </a:extLst>
          </p:cNvPr>
          <p:cNvSpPr txBox="1"/>
          <p:nvPr/>
        </p:nvSpPr>
        <p:spPr>
          <a:xfrm>
            <a:off x="3480752" y="27027"/>
            <a:ext cx="243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6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16EA2386-56F6-CEFD-11DE-0730D9DC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42" y="144780"/>
            <a:ext cx="507150" cy="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Círculo&#10;&#10;Descrição gerada automaticamente">
            <a:extLst>
              <a:ext uri="{FF2B5EF4-FFF2-40B4-BE49-F238E27FC236}">
                <a16:creationId xmlns:a16="http://schemas.microsoft.com/office/drawing/2014/main" id="{E0A33456-F550-7184-4FE8-5136D73D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640080" cy="59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27B3D615-D0CD-91FA-F1DA-C5B9346FB8E2}"/>
              </a:ext>
            </a:extLst>
          </p:cNvPr>
          <p:cNvGrpSpPr/>
          <p:nvPr/>
        </p:nvGrpSpPr>
        <p:grpSpPr>
          <a:xfrm>
            <a:off x="8008619" y="662940"/>
            <a:ext cx="1324611" cy="1188721"/>
            <a:chOff x="7507997" y="632987"/>
            <a:chExt cx="1747276" cy="168831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3BD8B2F-6E83-D994-2CD3-DC691B07AEA5}"/>
                </a:ext>
              </a:extLst>
            </p:cNvPr>
            <p:cNvGrpSpPr/>
            <p:nvPr/>
          </p:nvGrpSpPr>
          <p:grpSpPr>
            <a:xfrm>
              <a:off x="7507997" y="824659"/>
              <a:ext cx="1162049" cy="728946"/>
              <a:chOff x="3656313" y="1547748"/>
              <a:chExt cx="952141" cy="72894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93877C9-786F-0E4C-A5EC-5E1EF06FC3E8}"/>
                  </a:ext>
                </a:extLst>
              </p:cNvPr>
              <p:cNvSpPr/>
              <p:nvPr/>
            </p:nvSpPr>
            <p:spPr>
              <a:xfrm rot="3800047">
                <a:off x="3805189" y="1569204"/>
                <a:ext cx="516554" cy="47364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F27DE24-710E-9E58-6DA5-B84F753D7F68}"/>
                  </a:ext>
                </a:extLst>
              </p:cNvPr>
              <p:cNvSpPr/>
              <p:nvPr/>
            </p:nvSpPr>
            <p:spPr>
              <a:xfrm rot="3800047">
                <a:off x="3910530" y="1578770"/>
                <a:ext cx="443707" cy="952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EFA850C-33B9-1187-E51A-1BED963247FA}"/>
                </a:ext>
              </a:extLst>
            </p:cNvPr>
            <p:cNvGrpSpPr/>
            <p:nvPr/>
          </p:nvGrpSpPr>
          <p:grpSpPr>
            <a:xfrm rot="3399606">
              <a:off x="8313927" y="935064"/>
              <a:ext cx="1201260" cy="681432"/>
              <a:chOff x="3689496" y="1589570"/>
              <a:chExt cx="952141" cy="681432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F06248F9-E3A9-50C1-2843-60921916771B}"/>
                  </a:ext>
                </a:extLst>
              </p:cNvPr>
              <p:cNvSpPr/>
              <p:nvPr/>
            </p:nvSpPr>
            <p:spPr>
              <a:xfrm rot="3800047">
                <a:off x="3775134" y="1611026"/>
                <a:ext cx="516554" cy="47364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2483D59-C9B3-ED58-2E16-447E2F081C43}"/>
                  </a:ext>
                </a:extLst>
              </p:cNvPr>
              <p:cNvSpPr/>
              <p:nvPr/>
            </p:nvSpPr>
            <p:spPr>
              <a:xfrm rot="3800047">
                <a:off x="3943713" y="1573078"/>
                <a:ext cx="443707" cy="952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43A39-D09F-FC31-C687-6B3AC27DC20F}"/>
                </a:ext>
              </a:extLst>
            </p:cNvPr>
            <p:cNvSpPr/>
            <p:nvPr/>
          </p:nvSpPr>
          <p:spPr>
            <a:xfrm>
              <a:off x="7864710" y="1052087"/>
              <a:ext cx="1162050" cy="1114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0271C9B-9F08-7D0D-7C83-2735A808DE61}"/>
                </a:ext>
              </a:extLst>
            </p:cNvPr>
            <p:cNvSpPr/>
            <p:nvPr/>
          </p:nvSpPr>
          <p:spPr>
            <a:xfrm>
              <a:off x="8393873" y="761690"/>
              <a:ext cx="45719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4A67999-7AB7-8CE8-DAE2-7A826B86A59B}"/>
                </a:ext>
              </a:extLst>
            </p:cNvPr>
            <p:cNvSpPr/>
            <p:nvPr/>
          </p:nvSpPr>
          <p:spPr>
            <a:xfrm>
              <a:off x="8347916" y="632987"/>
              <a:ext cx="155990" cy="172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10DA576-C875-5059-96A7-7544734A49BD}"/>
                </a:ext>
              </a:extLst>
            </p:cNvPr>
            <p:cNvSpPr/>
            <p:nvPr/>
          </p:nvSpPr>
          <p:spPr>
            <a:xfrm>
              <a:off x="7864710" y="2011727"/>
              <a:ext cx="316049" cy="30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16EDE4E-546F-0170-56A4-0C8EF32829EB}"/>
                </a:ext>
              </a:extLst>
            </p:cNvPr>
            <p:cNvSpPr/>
            <p:nvPr/>
          </p:nvSpPr>
          <p:spPr>
            <a:xfrm>
              <a:off x="8762484" y="2011727"/>
              <a:ext cx="316049" cy="30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205061A-92E7-EBC0-9C7C-DB31950C37B2}"/>
                </a:ext>
              </a:extLst>
            </p:cNvPr>
            <p:cNvSpPr/>
            <p:nvPr/>
          </p:nvSpPr>
          <p:spPr>
            <a:xfrm>
              <a:off x="7814237" y="812419"/>
              <a:ext cx="155990" cy="172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87298EF-9D1A-C350-8C17-EDC84087EBB2}"/>
                </a:ext>
              </a:extLst>
            </p:cNvPr>
            <p:cNvSpPr/>
            <p:nvPr/>
          </p:nvSpPr>
          <p:spPr>
            <a:xfrm>
              <a:off x="8915044" y="812419"/>
              <a:ext cx="155990" cy="172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8283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5</cp:revision>
  <dcterms:created xsi:type="dcterms:W3CDTF">2022-05-14T21:54:03Z</dcterms:created>
  <dcterms:modified xsi:type="dcterms:W3CDTF">2022-05-24T12:29:49Z</dcterms:modified>
</cp:coreProperties>
</file>