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91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29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36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51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3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0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2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01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63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953AA-572B-46C3-946B-B530945ED685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C548-4B04-4827-AE3B-6ADDF7A20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87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3A1A63-E778-C438-15BC-1D6E1170FEC0}"/>
              </a:ext>
            </a:extLst>
          </p:cNvPr>
          <p:cNvSpPr/>
          <p:nvPr/>
        </p:nvSpPr>
        <p:spPr>
          <a:xfrm>
            <a:off x="0" y="0"/>
            <a:ext cx="9521825" cy="5429250"/>
          </a:xfrm>
          <a:prstGeom prst="rect">
            <a:avLst/>
          </a:prstGeom>
          <a:gradFill>
            <a:gsLst>
              <a:gs pos="63000">
                <a:srgbClr val="64ADC2"/>
              </a:gs>
              <a:gs pos="26000">
                <a:srgbClr val="008496"/>
              </a:gs>
              <a:gs pos="100000">
                <a:srgbClr val="71E8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E5A15A4-4B3D-5514-74BA-6D26EBCED6D9}"/>
              </a:ext>
            </a:extLst>
          </p:cNvPr>
          <p:cNvSpPr/>
          <p:nvPr/>
        </p:nvSpPr>
        <p:spPr>
          <a:xfrm>
            <a:off x="3630541" y="599733"/>
            <a:ext cx="5147699" cy="44035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Círculo&#10;&#10;Descrição gerada automaticamente">
            <a:extLst>
              <a:ext uri="{FF2B5EF4-FFF2-40B4-BE49-F238E27FC236}">
                <a16:creationId xmlns:a16="http://schemas.microsoft.com/office/drawing/2014/main" id="{6659234D-0E9C-332D-A3C5-5F0E5DBC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541" y="599733"/>
            <a:ext cx="939696" cy="8698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8BAA35-6A07-D0F5-F2E7-0DF1B34D02C9}"/>
              </a:ext>
            </a:extLst>
          </p:cNvPr>
          <p:cNvSpPr txBox="1"/>
          <p:nvPr/>
        </p:nvSpPr>
        <p:spPr>
          <a:xfrm>
            <a:off x="422877" y="476889"/>
            <a:ext cx="278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Cooper Black" panose="0208090404030B020404" pitchFamily="18" charset="0"/>
              </a:rPr>
              <a:t>S    L World</a:t>
            </a:r>
          </a:p>
        </p:txBody>
      </p:sp>
      <p:pic>
        <p:nvPicPr>
          <p:cNvPr id="6" name="Picture 8" descr="Planeta Terra Desenho Animado - Gráfico vetorial grátis no Pixabay">
            <a:extLst>
              <a:ext uri="{FF2B5EF4-FFF2-40B4-BE49-F238E27FC236}">
                <a16:creationId xmlns:a16="http://schemas.microsoft.com/office/drawing/2014/main" id="{CB5C2F4C-6EE5-2EBC-BA65-2548A7675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6" y="603184"/>
            <a:ext cx="534587" cy="44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E7E61E-E986-672B-D942-4C9616BE099C}"/>
              </a:ext>
            </a:extLst>
          </p:cNvPr>
          <p:cNvSpPr txBox="1"/>
          <p:nvPr/>
        </p:nvSpPr>
        <p:spPr>
          <a:xfrm>
            <a:off x="5046098" y="837626"/>
            <a:ext cx="3154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Resultado do Quiz</a:t>
            </a:r>
          </a:p>
        </p:txBody>
      </p:sp>
      <p:pic>
        <p:nvPicPr>
          <p:cNvPr id="1030" name="Picture 6" descr="Portal do Aluno - Colégio Guarulhos">
            <a:extLst>
              <a:ext uri="{FF2B5EF4-FFF2-40B4-BE49-F238E27FC236}">
                <a16:creationId xmlns:a16="http://schemas.microsoft.com/office/drawing/2014/main" id="{2B93C59E-9FC5-362A-F7B6-9C5EE8E64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2092" y="3429000"/>
            <a:ext cx="2206358" cy="164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69BA5FD-A1CC-1151-5BA4-D02A0E26812E}"/>
              </a:ext>
            </a:extLst>
          </p:cNvPr>
          <p:cNvSpPr/>
          <p:nvPr/>
        </p:nvSpPr>
        <p:spPr>
          <a:xfrm>
            <a:off x="4914264" y="2305857"/>
            <a:ext cx="3056255" cy="45719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C0600E5-BFE5-C0B8-2968-5F2C5FE527B4}"/>
              </a:ext>
            </a:extLst>
          </p:cNvPr>
          <p:cNvSpPr txBox="1"/>
          <p:nvPr/>
        </p:nvSpPr>
        <p:spPr>
          <a:xfrm>
            <a:off x="4841875" y="1941188"/>
            <a:ext cx="13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Pontuação:</a:t>
            </a:r>
          </a:p>
        </p:txBody>
      </p:sp>
      <p:pic>
        <p:nvPicPr>
          <p:cNvPr id="1028" name="Picture 4" descr="Mauá abre inscrições para pós-graduação em engenharia de embalagem -  EmbalagemMarca">
            <a:extLst>
              <a:ext uri="{FF2B5EF4-FFF2-40B4-BE49-F238E27FC236}">
                <a16:creationId xmlns:a16="http://schemas.microsoft.com/office/drawing/2014/main" id="{96D8B598-00C4-2EA7-619C-BAA3A30B8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72" y="3861397"/>
            <a:ext cx="2082105" cy="110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Logo MySQL: valor, história, png, vector">
            <a:extLst>
              <a:ext uri="{FF2B5EF4-FFF2-40B4-BE49-F238E27FC236}">
                <a16:creationId xmlns:a16="http://schemas.microsoft.com/office/drawing/2014/main" id="{F9B5261A-EF6C-B80E-DB38-A6F5E8756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69" y="3696244"/>
            <a:ext cx="2152332" cy="143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B4382E4-262A-2155-9D11-0B2FC9DE8916}"/>
              </a:ext>
            </a:extLst>
          </p:cNvPr>
          <p:cNvSpPr/>
          <p:nvPr/>
        </p:nvSpPr>
        <p:spPr>
          <a:xfrm>
            <a:off x="4914263" y="2908661"/>
            <a:ext cx="3056255" cy="45719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8467EEE-4A74-9EC0-3E44-D949D830BD2D}"/>
              </a:ext>
            </a:extLst>
          </p:cNvPr>
          <p:cNvSpPr txBox="1"/>
          <p:nvPr/>
        </p:nvSpPr>
        <p:spPr>
          <a:xfrm>
            <a:off x="4841875" y="2562188"/>
            <a:ext cx="13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Tempo:</a:t>
            </a:r>
          </a:p>
        </p:txBody>
      </p:sp>
    </p:spTree>
    <p:extLst>
      <p:ext uri="{BB962C8B-B14F-4D97-AF65-F5344CB8AC3E}">
        <p14:creationId xmlns:p14="http://schemas.microsoft.com/office/powerpoint/2010/main" val="1209819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11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Aharoni</vt:lpstr>
      <vt:lpstr>Arial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3</cp:revision>
  <dcterms:created xsi:type="dcterms:W3CDTF">2022-05-18T14:18:27Z</dcterms:created>
  <dcterms:modified xsi:type="dcterms:W3CDTF">2022-05-24T13:03:00Z</dcterms:modified>
</cp:coreProperties>
</file>