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40"/>
    <a:srgbClr val="CC66FF"/>
    <a:srgbClr val="B765FB"/>
    <a:srgbClr val="D0AA06"/>
    <a:srgbClr val="D6D100"/>
    <a:srgbClr val="F0EA00"/>
    <a:srgbClr val="FF0066"/>
    <a:srgbClr val="FF7C80"/>
    <a:srgbClr val="28948A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1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63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85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81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16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8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49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5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21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8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6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A8CA9-45F0-46CD-8B4A-5C7E107CCB0B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5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DB8367-3314-946B-8195-700D8A535718}"/>
              </a:ext>
            </a:extLst>
          </p:cNvPr>
          <p:cNvSpPr/>
          <p:nvPr/>
        </p:nvSpPr>
        <p:spPr>
          <a:xfrm>
            <a:off x="0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42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F10549-3ADC-406D-A018-C53A0CBB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01" y="333245"/>
            <a:ext cx="8108434" cy="1021625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CC66FF"/>
                </a:solidFill>
                <a:latin typeface="Bahnschrift SemiBold" panose="020B0502040204020203" pitchFamily="34" charset="0"/>
              </a:rPr>
              <a:t>Sobre o </a:t>
            </a:r>
            <a:r>
              <a:rPr lang="pt-B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 </a:t>
            </a:r>
            <a:r>
              <a:rPr lang="pt-BR" sz="28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 </a:t>
            </a:r>
            <a:r>
              <a:rPr lang="pt-BR" sz="2800" dirty="0">
                <a:solidFill>
                  <a:srgbClr val="FFFFFF"/>
                </a:solidFill>
                <a:latin typeface="Cooper Black" panose="0208090404030B020404" pitchFamily="18" charset="0"/>
              </a:rPr>
              <a:t>S    L World</a:t>
            </a:r>
            <a:r>
              <a:rPr lang="pt-BR" sz="2800" dirty="0">
                <a:solidFill>
                  <a:srgbClr val="CC66FF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F57A91-6F05-46AF-B1D6-A6C08563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32" y="656659"/>
            <a:ext cx="481754" cy="4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01049D-0BC6-4FAE-8C9C-4A01277F075F}"/>
              </a:ext>
            </a:extLst>
          </p:cNvPr>
          <p:cNvSpPr txBox="1"/>
          <p:nvPr/>
        </p:nvSpPr>
        <p:spPr>
          <a:xfrm>
            <a:off x="4382077" y="1764841"/>
            <a:ext cx="52976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Felipe Ariel &gt; 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Designer e perguntas</a:t>
            </a:r>
          </a:p>
          <a:p>
            <a:endParaRPr lang="pt-BR" sz="1600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Jordana Lima &gt; </a:t>
            </a:r>
            <a:r>
              <a:rPr lang="pt-BR" sz="1600" dirty="0">
                <a:solidFill>
                  <a:srgbClr val="00B0F0"/>
                </a:solidFill>
                <a:latin typeface="Bahnschrift" panose="020B0502040204020203" pitchFamily="34" charset="0"/>
              </a:rPr>
              <a:t>Documentação e Administradora </a:t>
            </a:r>
          </a:p>
          <a:p>
            <a:r>
              <a:rPr lang="pt-BR" sz="1600" dirty="0">
                <a:solidFill>
                  <a:srgbClr val="00B0F0"/>
                </a:solidFill>
                <a:latin typeface="Bahnschrift" panose="020B0502040204020203" pitchFamily="34" charset="0"/>
              </a:rPr>
              <a:t>do BD</a:t>
            </a:r>
          </a:p>
          <a:p>
            <a:endParaRPr lang="pt-BR" sz="1600" dirty="0">
              <a:solidFill>
                <a:schemeClr val="accent5"/>
              </a:solidFill>
              <a:latin typeface="Bahnschrif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Pedro Alves &gt; 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Designer e perguntas</a:t>
            </a:r>
          </a:p>
          <a:p>
            <a:endParaRPr lang="pt-BR" sz="1600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Rafael Ruiz &gt; </a:t>
            </a:r>
            <a:r>
              <a:rPr lang="pt-BR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Desenvolvedor</a:t>
            </a: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/</a:t>
            </a:r>
            <a:r>
              <a:rPr lang="pt-BR" sz="1600" dirty="0">
                <a:solidFill>
                  <a:srgbClr val="00B0F0"/>
                </a:solidFill>
                <a:latin typeface="Bahnschrift" panose="020B0502040204020203" pitchFamily="34" charset="0"/>
              </a:rPr>
              <a:t>Administrador do BD</a:t>
            </a:r>
          </a:p>
          <a:p>
            <a:endParaRPr lang="pt-BR" sz="1600" dirty="0">
              <a:solidFill>
                <a:schemeClr val="accent2"/>
              </a:solidFill>
              <a:latin typeface="Bahnschrif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Vitor Moraes &gt; </a:t>
            </a:r>
            <a:r>
              <a:rPr lang="pt-BR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Desenvolvedor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0BC4DE0-5320-43EA-8390-9B687D858DA1}"/>
              </a:ext>
            </a:extLst>
          </p:cNvPr>
          <p:cNvCxnSpPr/>
          <p:nvPr/>
        </p:nvCxnSpPr>
        <p:spPr>
          <a:xfrm>
            <a:off x="4254717" y="71861"/>
            <a:ext cx="0" cy="52855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2A9DD8-64BC-40D2-A072-4A4D9E6B7C46}"/>
              </a:ext>
            </a:extLst>
          </p:cNvPr>
          <p:cNvSpPr txBox="1"/>
          <p:nvPr/>
        </p:nvSpPr>
        <p:spPr>
          <a:xfrm>
            <a:off x="4595810" y="859684"/>
            <a:ext cx="4352474" cy="53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90" dirty="0">
                <a:solidFill>
                  <a:schemeClr val="bg1"/>
                </a:solidFill>
                <a:latin typeface="Bahnschrift" panose="020B0502040204020203" pitchFamily="34" charset="0"/>
              </a:rPr>
              <a:t>Funções dos integrantes</a:t>
            </a:r>
            <a:r>
              <a:rPr lang="en-US" sz="2890" dirty="0">
                <a:solidFill>
                  <a:schemeClr val="bg1"/>
                </a:solidFill>
                <a:latin typeface="Bahnschrift" panose="020B0502040204020203" pitchFamily="34" charset="0"/>
              </a:rPr>
              <a:t>:</a:t>
            </a:r>
            <a:endParaRPr lang="pt-BR" sz="289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F38A91-4F0F-4767-942E-4554BBC460A1}"/>
              </a:ext>
            </a:extLst>
          </p:cNvPr>
          <p:cNvSpPr txBox="1"/>
          <p:nvPr/>
        </p:nvSpPr>
        <p:spPr>
          <a:xfrm>
            <a:off x="252252" y="1898926"/>
            <a:ext cx="3739781" cy="23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5"/>
              </a:lnSpc>
              <a:spcBef>
                <a:spcPts val="90"/>
              </a:spcBef>
              <a:spcAft>
                <a:spcPts val="90"/>
              </a:spcAft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O SQL World© é um projeto de gamificação que tem o objetivo de ensinar o básico do SQL para quem tem pouco ou nenhum conhecimento e demonstra interesse em aprender essa linguagem ou para aqueles que querem testar seus conhecimentos.</a:t>
            </a:r>
          </a:p>
        </p:txBody>
      </p:sp>
    </p:spTree>
    <p:extLst>
      <p:ext uri="{BB962C8B-B14F-4D97-AF65-F5344CB8AC3E}">
        <p14:creationId xmlns:p14="http://schemas.microsoft.com/office/powerpoint/2010/main" val="3431871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83</Words>
  <Application>Microsoft Office PowerPoint</Application>
  <PresentationFormat>Personalizar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Bahnschrift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Sobre o   S    L World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19</cp:revision>
  <dcterms:created xsi:type="dcterms:W3CDTF">2022-04-20T10:57:57Z</dcterms:created>
  <dcterms:modified xsi:type="dcterms:W3CDTF">2022-05-12T00:29:18Z</dcterms:modified>
</cp:coreProperties>
</file>