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3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3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7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39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0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7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57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9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77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94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1FB7B-915E-445D-A2B8-1B52565AEB92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9C766-0FF1-4279-981F-3BB8803218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8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B1DFD73F-1E8A-38DB-047F-2BEC45DE1F23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A7ECBAB-DE6A-9C61-E43D-6A70049DDD36}"/>
              </a:ext>
            </a:extLst>
          </p:cNvPr>
          <p:cNvSpPr txBox="1"/>
          <p:nvPr/>
        </p:nvSpPr>
        <p:spPr>
          <a:xfrm>
            <a:off x="3871580" y="87902"/>
            <a:ext cx="167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ALTER TABLE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06A9D5A-CBBB-7F90-990D-830A95C15B15}"/>
              </a:ext>
            </a:extLst>
          </p:cNvPr>
          <p:cNvSpPr txBox="1"/>
          <p:nvPr/>
        </p:nvSpPr>
        <p:spPr>
          <a:xfrm>
            <a:off x="881707" y="3364315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Para alterar o tipo de dados de uma coluna em uma tabela use </a:t>
            </a:r>
            <a:r>
              <a:rPr lang="pt-BR" sz="1400" b="0" i="0" dirty="0">
                <a:solidFill>
                  <a:srgbClr val="D4870E"/>
                </a:solidFill>
                <a:effectLst/>
                <a:latin typeface="Verdana" panose="020B0604030504040204" pitchFamily="34" charset="0"/>
              </a:rPr>
              <a:t>ALTER TABLE MODIFY COLUMN</a:t>
            </a:r>
            <a:endParaRPr lang="pt-BR" sz="1400" dirty="0">
              <a:solidFill>
                <a:srgbClr val="D4870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564556-517B-B26F-05A6-0E4D0D6D26D6}"/>
              </a:ext>
            </a:extLst>
          </p:cNvPr>
          <p:cNvSpPr txBox="1"/>
          <p:nvPr/>
        </p:nvSpPr>
        <p:spPr>
          <a:xfrm>
            <a:off x="1275344" y="1530995"/>
            <a:ext cx="530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ALTER TABLE </a:t>
            </a:r>
            <a:r>
              <a:rPr lang="pt-BR" sz="1400" dirty="0">
                <a:solidFill>
                  <a:srgbClr val="009EDA"/>
                </a:solidFill>
              </a:rPr>
              <a:t>nomeDaTabela </a:t>
            </a:r>
            <a:r>
              <a:rPr lang="pt-BR" sz="1400" dirty="0">
                <a:solidFill>
                  <a:srgbClr val="D4870E"/>
                </a:solidFill>
              </a:rPr>
              <a:t>ADD </a:t>
            </a:r>
            <a:r>
              <a:rPr lang="pt-BR" sz="1400" dirty="0">
                <a:solidFill>
                  <a:srgbClr val="00B0F0"/>
                </a:solidFill>
              </a:rPr>
              <a:t>emailAluno</a:t>
            </a:r>
            <a:r>
              <a:rPr lang="pt-BR" sz="1400" dirty="0">
                <a:solidFill>
                  <a:srgbClr val="D4870E"/>
                </a:solidFill>
              </a:rPr>
              <a:t>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172AB93-C52B-B5C9-7756-2A9169786B98}"/>
              </a:ext>
            </a:extLst>
          </p:cNvPr>
          <p:cNvSpPr txBox="1"/>
          <p:nvPr/>
        </p:nvSpPr>
        <p:spPr>
          <a:xfrm>
            <a:off x="1275344" y="4026113"/>
            <a:ext cx="5461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solidFill>
                  <a:srgbClr val="D4870E"/>
                </a:solidFill>
                <a:effectLst/>
                <a:latin typeface="Verdana" panose="020B0604030504040204" pitchFamily="34" charset="0"/>
              </a:rPr>
              <a:t>ALTER TABLE</a:t>
            </a:r>
            <a:r>
              <a:rPr lang="pt-BR" sz="1400" dirty="0">
                <a:solidFill>
                  <a:srgbClr val="D4870E"/>
                </a:solidFill>
              </a:rPr>
              <a:t> </a:t>
            </a:r>
            <a:r>
              <a:rPr lang="pt-BR" sz="1400" dirty="0">
                <a:solidFill>
                  <a:srgbClr val="009EDA"/>
                </a:solidFill>
              </a:rPr>
              <a:t>nomeDaTabela </a:t>
            </a:r>
            <a:r>
              <a:rPr lang="pt-BR" sz="1400" b="0" i="0" dirty="0">
                <a:solidFill>
                  <a:srgbClr val="D4870E"/>
                </a:solidFill>
                <a:effectLst/>
                <a:latin typeface="Verdana" panose="020B0604030504040204" pitchFamily="34" charset="0"/>
              </a:rPr>
              <a:t>MODIFY COLUMN</a:t>
            </a:r>
            <a:r>
              <a:rPr lang="pt-BR" sz="1400" dirty="0">
                <a:solidFill>
                  <a:srgbClr val="D4870E"/>
                </a:solidFill>
              </a:rPr>
              <a:t> </a:t>
            </a:r>
            <a:r>
              <a:rPr lang="pt-BR" sz="1400" dirty="0">
                <a:solidFill>
                  <a:srgbClr val="00B0F0"/>
                </a:solidFill>
              </a:rPr>
              <a:t>cpfAluno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507BC69-A1B2-DA00-4BA8-1B2CC83572C3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F87667F-0F0A-6BB4-9E47-27F6CA93D404}"/>
              </a:ext>
            </a:extLst>
          </p:cNvPr>
          <p:cNvSpPr/>
          <p:nvPr/>
        </p:nvSpPr>
        <p:spPr>
          <a:xfrm>
            <a:off x="7725406" y="2630761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1E4FD8F-06CF-8DCE-5820-03D1953B50EE}"/>
              </a:ext>
            </a:extLst>
          </p:cNvPr>
          <p:cNvSpPr txBox="1"/>
          <p:nvPr/>
        </p:nvSpPr>
        <p:spPr>
          <a:xfrm>
            <a:off x="7978813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0F8F6E1-B6DC-2BC6-C887-D33C70F6135C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7FDDC6C-555F-A078-02D8-1DB05262472C}"/>
              </a:ext>
            </a:extLst>
          </p:cNvPr>
          <p:cNvSpPr/>
          <p:nvPr/>
        </p:nvSpPr>
        <p:spPr>
          <a:xfrm>
            <a:off x="7860437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403C15-D86D-BC93-082C-1CFDA750F28E}"/>
              </a:ext>
            </a:extLst>
          </p:cNvPr>
          <p:cNvSpPr txBox="1"/>
          <p:nvPr/>
        </p:nvSpPr>
        <p:spPr>
          <a:xfrm>
            <a:off x="7962404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CC96579-3283-6BA8-1854-CB4C871683A7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410AF390-4135-021F-41BD-A23BAD23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ED05C2E3-0211-17DC-6E91-1FEC3B0D9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558DD79C-14CB-0BCE-341A-C22E3D6BD90C}"/>
              </a:ext>
            </a:extLst>
          </p:cNvPr>
          <p:cNvSpPr txBox="1"/>
          <p:nvPr/>
        </p:nvSpPr>
        <p:spPr>
          <a:xfrm>
            <a:off x="7901887" y="457803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Bahnschrift SemiBold" panose="020B0502040204020203" pitchFamily="34" charset="0"/>
                <a:cs typeface="Arial" panose="020B0604020202020204" pitchFamily="34" charset="0"/>
              </a:rPr>
              <a:t>Alter Table</a:t>
            </a:r>
            <a:endParaRPr lang="pt-BR" sz="14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B6468CFF-2CB5-1A22-E421-7F8CC41BE23F}"/>
              </a:ext>
            </a:extLst>
          </p:cNvPr>
          <p:cNvSpPr/>
          <p:nvPr/>
        </p:nvSpPr>
        <p:spPr>
          <a:xfrm>
            <a:off x="7865591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FC2034A-A3AA-0858-7519-DF93CA6ABFC0}"/>
              </a:ext>
            </a:extLst>
          </p:cNvPr>
          <p:cNvSpPr/>
          <p:nvPr/>
        </p:nvSpPr>
        <p:spPr>
          <a:xfrm>
            <a:off x="7879702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2036EF5-0CD5-CF55-64D4-0A05E3503687}"/>
              </a:ext>
            </a:extLst>
          </p:cNvPr>
          <p:cNvSpPr txBox="1"/>
          <p:nvPr/>
        </p:nvSpPr>
        <p:spPr>
          <a:xfrm>
            <a:off x="881706" y="1002389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adicionar uma coluna na tabela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ALTER TABLE ADD</a:t>
            </a:r>
          </a:p>
          <a:p>
            <a:pPr marL="219745" indent="-219745">
              <a:buFontTx/>
              <a:buChar char="-"/>
            </a:pP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5066F8E-7038-56DA-D792-82FCCA509DB9}"/>
              </a:ext>
            </a:extLst>
          </p:cNvPr>
          <p:cNvSpPr txBox="1"/>
          <p:nvPr/>
        </p:nvSpPr>
        <p:spPr>
          <a:xfrm>
            <a:off x="881706" y="2099632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Para excluir uma coluna em uma tabela use </a:t>
            </a:r>
            <a:r>
              <a:rPr lang="pt-BR" sz="1400" b="0" i="0" dirty="0">
                <a:solidFill>
                  <a:srgbClr val="D4870E"/>
                </a:solidFill>
                <a:effectLst/>
                <a:latin typeface="Verdana" panose="020B0604030504040204" pitchFamily="34" charset="0"/>
              </a:rPr>
              <a:t>ALTER TABLE DROP COLUMN</a:t>
            </a:r>
            <a:endParaRPr lang="pt-BR" sz="1400" dirty="0">
              <a:solidFill>
                <a:srgbClr val="D4870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893A4E-E19A-A8DD-AB3B-6907673386BC}"/>
              </a:ext>
            </a:extLst>
          </p:cNvPr>
          <p:cNvSpPr txBox="1"/>
          <p:nvPr/>
        </p:nvSpPr>
        <p:spPr>
          <a:xfrm>
            <a:off x="1275344" y="2691478"/>
            <a:ext cx="5308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ALTER TABLE  </a:t>
            </a:r>
            <a:r>
              <a:rPr lang="pt-BR" sz="1400" dirty="0">
                <a:solidFill>
                  <a:srgbClr val="009EDA"/>
                </a:solidFill>
              </a:rPr>
              <a:t>nomeDaTabela </a:t>
            </a:r>
            <a:r>
              <a:rPr lang="pt-BR" sz="1400" b="0" i="0" dirty="0">
                <a:solidFill>
                  <a:srgbClr val="D4870E"/>
                </a:solidFill>
                <a:effectLst/>
                <a:latin typeface="Verdana" panose="020B0604030504040204" pitchFamily="34" charset="0"/>
              </a:rPr>
              <a:t>DROP COLUMN</a:t>
            </a:r>
            <a:r>
              <a:rPr lang="pt-BR" sz="1400" dirty="0">
                <a:solidFill>
                  <a:srgbClr val="D4870E"/>
                </a:solidFill>
              </a:rPr>
              <a:t> </a:t>
            </a:r>
            <a:r>
              <a:rPr lang="pt-BR" sz="1400" dirty="0">
                <a:solidFill>
                  <a:srgbClr val="00B0F0"/>
                </a:solidFill>
              </a:rPr>
              <a:t>cpfAluno</a:t>
            </a:r>
            <a:r>
              <a:rPr lang="pt-BR" sz="1400" dirty="0">
                <a:solidFill>
                  <a:srgbClr val="D4870E"/>
                </a:solidFill>
              </a:rPr>
              <a:t> </a:t>
            </a:r>
            <a:r>
              <a:rPr lang="pt-BR" sz="1400" dirty="0">
                <a:solidFill>
                  <a:srgbClr val="00FFCC"/>
                </a:solidFill>
              </a:rPr>
              <a:t>VARCHAR(100)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624A4AF-F219-C9A7-BC59-0D0DE3F56D4A}"/>
              </a:ext>
            </a:extLst>
          </p:cNvPr>
          <p:cNvSpPr txBox="1"/>
          <p:nvPr/>
        </p:nvSpPr>
        <p:spPr>
          <a:xfrm>
            <a:off x="1105745" y="4713709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OBS: o comando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MODIFY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COLUMN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pode mudar dependendo da plataforma que você estiver usando</a:t>
            </a:r>
          </a:p>
        </p:txBody>
      </p:sp>
    </p:spTree>
    <p:extLst>
      <p:ext uri="{BB962C8B-B14F-4D97-AF65-F5344CB8AC3E}">
        <p14:creationId xmlns:p14="http://schemas.microsoft.com/office/powerpoint/2010/main" val="1060256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97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2</cp:revision>
  <dcterms:created xsi:type="dcterms:W3CDTF">2022-05-21T17:47:42Z</dcterms:created>
  <dcterms:modified xsi:type="dcterms:W3CDTF">2022-05-21T17:59:05Z</dcterms:modified>
</cp:coreProperties>
</file>