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417050" cy="5429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  <a:srgbClr val="05EBD0"/>
    <a:srgbClr val="2894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F76CED-481F-45A2-B285-EDDA562AB42A}" v="19" dt="2022-04-26T10:50:30.415"/>
    <p1510:client id="{9FC24158-0DA3-4F7D-B25E-1B838CFEE97D}" v="21" dt="2022-04-27T10:57:06.500"/>
    <p1510:client id="{F49572AC-B2AA-46F7-8116-339C7D4581EF}" v="1" dt="2022-04-25T15:39:19.6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RUIZ DA SILVA" userId="S::22.00757-0@maua.br::7a4ba7e2-45a3-4155-8932-e5d965199278" providerId="AD" clId="Web-{9FC24158-0DA3-4F7D-B25E-1B838CFEE97D}"/>
    <pc:docChg chg="modSld">
      <pc:chgData name="RAFAEL RUIZ DA SILVA" userId="S::22.00757-0@maua.br::7a4ba7e2-45a3-4155-8932-e5d965199278" providerId="AD" clId="Web-{9FC24158-0DA3-4F7D-B25E-1B838CFEE97D}" dt="2022-04-27T10:57:06.500" v="12" actId="14100"/>
      <pc:docMkLst>
        <pc:docMk/>
      </pc:docMkLst>
      <pc:sldChg chg="modSp">
        <pc:chgData name="RAFAEL RUIZ DA SILVA" userId="S::22.00757-0@maua.br::7a4ba7e2-45a3-4155-8932-e5d965199278" providerId="AD" clId="Web-{9FC24158-0DA3-4F7D-B25E-1B838CFEE97D}" dt="2022-04-27T10:57:06.500" v="12" actId="14100"/>
        <pc:sldMkLst>
          <pc:docMk/>
          <pc:sldMk cId="1556420570" sldId="257"/>
        </pc:sldMkLst>
        <pc:spChg chg="mod">
          <ac:chgData name="RAFAEL RUIZ DA SILVA" userId="S::22.00757-0@maua.br::7a4ba7e2-45a3-4155-8932-e5d965199278" providerId="AD" clId="Web-{9FC24158-0DA3-4F7D-B25E-1B838CFEE97D}" dt="2022-04-27T10:57:06.500" v="12" actId="14100"/>
          <ac:spMkLst>
            <pc:docMk/>
            <pc:sldMk cId="1556420570" sldId="257"/>
            <ac:spMk id="23" creationId="{F872F371-8FD7-4CBF-BD6B-0B1699228E15}"/>
          </ac:spMkLst>
        </pc:spChg>
      </pc:sldChg>
    </pc:docChg>
  </pc:docChgLst>
  <pc:docChgLst>
    <pc:chgData name="RAFAEL RUIZ DA SILVA" userId="S::22.00757-0@maua.br::7a4ba7e2-45a3-4155-8932-e5d965199278" providerId="AD" clId="Web-{F49572AC-B2AA-46F7-8116-339C7D4581EF}"/>
    <pc:docChg chg="modSld">
      <pc:chgData name="RAFAEL RUIZ DA SILVA" userId="S::22.00757-0@maua.br::7a4ba7e2-45a3-4155-8932-e5d965199278" providerId="AD" clId="Web-{F49572AC-B2AA-46F7-8116-339C7D4581EF}" dt="2022-04-25T15:39:19.607" v="0"/>
      <pc:docMkLst>
        <pc:docMk/>
      </pc:docMkLst>
      <pc:sldChg chg="modSp">
        <pc:chgData name="RAFAEL RUIZ DA SILVA" userId="S::22.00757-0@maua.br::7a4ba7e2-45a3-4155-8932-e5d965199278" providerId="AD" clId="Web-{F49572AC-B2AA-46F7-8116-339C7D4581EF}" dt="2022-04-25T15:39:19.607" v="0"/>
        <pc:sldMkLst>
          <pc:docMk/>
          <pc:sldMk cId="1556420570" sldId="257"/>
        </pc:sldMkLst>
        <pc:graphicFrameChg chg="modGraphic">
          <ac:chgData name="RAFAEL RUIZ DA SILVA" userId="S::22.00757-0@maua.br::7a4ba7e2-45a3-4155-8932-e5d965199278" providerId="AD" clId="Web-{F49572AC-B2AA-46F7-8116-339C7D4581EF}" dt="2022-04-25T15:39:19.607" v="0"/>
          <ac:graphicFrameMkLst>
            <pc:docMk/>
            <pc:sldMk cId="1556420570" sldId="257"/>
            <ac:graphicFrameMk id="35" creationId="{DAF22F08-C0F1-4571-8529-0CDF6789ADE7}"/>
          </ac:graphicFrameMkLst>
        </pc:graphicFrameChg>
      </pc:sldChg>
    </pc:docChg>
  </pc:docChgLst>
  <pc:docChgLst>
    <pc:chgData name="RAFAEL RUIZ DA SILVA" userId="S::22.00757-0@maua.br::7a4ba7e2-45a3-4155-8932-e5d965199278" providerId="AD" clId="Web-{00F76CED-481F-45A2-B285-EDDA562AB42A}"/>
    <pc:docChg chg="modSld">
      <pc:chgData name="RAFAEL RUIZ DA SILVA" userId="S::22.00757-0@maua.br::7a4ba7e2-45a3-4155-8932-e5d965199278" providerId="AD" clId="Web-{00F76CED-481F-45A2-B285-EDDA562AB42A}" dt="2022-04-26T10:50:13.274" v="2"/>
      <pc:docMkLst>
        <pc:docMk/>
      </pc:docMkLst>
      <pc:sldChg chg="modSp">
        <pc:chgData name="RAFAEL RUIZ DA SILVA" userId="S::22.00757-0@maua.br::7a4ba7e2-45a3-4155-8932-e5d965199278" providerId="AD" clId="Web-{00F76CED-481F-45A2-B285-EDDA562AB42A}" dt="2022-04-26T10:50:13.274" v="2"/>
        <pc:sldMkLst>
          <pc:docMk/>
          <pc:sldMk cId="1556420570" sldId="257"/>
        </pc:sldMkLst>
        <pc:graphicFrameChg chg="modGraphic">
          <ac:chgData name="RAFAEL RUIZ DA SILVA" userId="S::22.00757-0@maua.br::7a4ba7e2-45a3-4155-8932-e5d965199278" providerId="AD" clId="Web-{00F76CED-481F-45A2-B285-EDDA562AB42A}" dt="2022-04-26T10:50:13.274" v="2"/>
          <ac:graphicFrameMkLst>
            <pc:docMk/>
            <pc:sldMk cId="1556420570" sldId="257"/>
            <ac:graphicFrameMk id="35" creationId="{DAF22F08-C0F1-4571-8529-0CDF6789ADE7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7131" y="888538"/>
            <a:ext cx="7062788" cy="1890183"/>
          </a:xfrm>
        </p:spPr>
        <p:txBody>
          <a:bodyPr anchor="b"/>
          <a:lstStyle>
            <a:lvl1pPr algn="ctr">
              <a:defRPr sz="46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7131" y="2851613"/>
            <a:ext cx="7062788" cy="1310812"/>
          </a:xfrm>
        </p:spPr>
        <p:txBody>
          <a:bodyPr/>
          <a:lstStyle>
            <a:lvl1pPr marL="0" indent="0" algn="ctr">
              <a:buNone/>
              <a:defRPr sz="1854"/>
            </a:lvl1pPr>
            <a:lvl2pPr marL="353141" indent="0" algn="ctr">
              <a:buNone/>
              <a:defRPr sz="1545"/>
            </a:lvl2pPr>
            <a:lvl3pPr marL="706283" indent="0" algn="ctr">
              <a:buNone/>
              <a:defRPr sz="1390"/>
            </a:lvl3pPr>
            <a:lvl4pPr marL="1059424" indent="0" algn="ctr">
              <a:buNone/>
              <a:defRPr sz="1236"/>
            </a:lvl4pPr>
            <a:lvl5pPr marL="1412565" indent="0" algn="ctr">
              <a:buNone/>
              <a:defRPr sz="1236"/>
            </a:lvl5pPr>
            <a:lvl6pPr marL="1765706" indent="0" algn="ctr">
              <a:buNone/>
              <a:defRPr sz="1236"/>
            </a:lvl6pPr>
            <a:lvl7pPr marL="2118848" indent="0" algn="ctr">
              <a:buNone/>
              <a:defRPr sz="1236"/>
            </a:lvl7pPr>
            <a:lvl8pPr marL="2471989" indent="0" algn="ctr">
              <a:buNone/>
              <a:defRPr sz="1236"/>
            </a:lvl8pPr>
            <a:lvl9pPr marL="2825130" indent="0" algn="ctr">
              <a:buNone/>
              <a:defRPr sz="1236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3B1A5-ABDF-478D-BD83-D90C5AED1679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18CC-1DE8-47DF-82DA-4A2997B4BE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402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3B1A5-ABDF-478D-BD83-D90C5AED1679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18CC-1DE8-47DF-82DA-4A2997B4BE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6925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9077" y="289058"/>
            <a:ext cx="2030551" cy="46010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7422" y="289058"/>
            <a:ext cx="5973941" cy="46010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3B1A5-ABDF-478D-BD83-D90C5AED1679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18CC-1DE8-47DF-82DA-4A2997B4BE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6101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3B1A5-ABDF-478D-BD83-D90C5AED1679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18CC-1DE8-47DF-82DA-4A2997B4BE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7177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517" y="1353543"/>
            <a:ext cx="8122206" cy="2258417"/>
          </a:xfrm>
        </p:spPr>
        <p:txBody>
          <a:bodyPr anchor="b"/>
          <a:lstStyle>
            <a:lvl1pPr>
              <a:defRPr sz="46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517" y="3633325"/>
            <a:ext cx="8122206" cy="1187648"/>
          </a:xfrm>
        </p:spPr>
        <p:txBody>
          <a:bodyPr/>
          <a:lstStyle>
            <a:lvl1pPr marL="0" indent="0">
              <a:buNone/>
              <a:defRPr sz="1854">
                <a:solidFill>
                  <a:schemeClr val="tx1">
                    <a:tint val="75000"/>
                  </a:schemeClr>
                </a:solidFill>
              </a:defRPr>
            </a:lvl1pPr>
            <a:lvl2pPr marL="353141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2pPr>
            <a:lvl3pPr marL="706283" indent="0">
              <a:buNone/>
              <a:defRPr sz="1390">
                <a:solidFill>
                  <a:schemeClr val="tx1">
                    <a:tint val="75000"/>
                  </a:schemeClr>
                </a:solidFill>
              </a:defRPr>
            </a:lvl3pPr>
            <a:lvl4pPr marL="1059424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4pPr>
            <a:lvl5pPr marL="1412565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5pPr>
            <a:lvl6pPr marL="1765706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6pPr>
            <a:lvl7pPr marL="2118848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7pPr>
            <a:lvl8pPr marL="2471989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8pPr>
            <a:lvl9pPr marL="2825130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3B1A5-ABDF-478D-BD83-D90C5AED1679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18CC-1DE8-47DF-82DA-4A2997B4BE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53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422" y="1445287"/>
            <a:ext cx="4002246" cy="34448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7382" y="1445287"/>
            <a:ext cx="4002246" cy="34448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3B1A5-ABDF-478D-BD83-D90C5AED1679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18CC-1DE8-47DF-82DA-4A2997B4BE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062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289058"/>
            <a:ext cx="8122206" cy="104940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649" y="1330921"/>
            <a:ext cx="3983853" cy="652264"/>
          </a:xfrm>
        </p:spPr>
        <p:txBody>
          <a:bodyPr anchor="b"/>
          <a:lstStyle>
            <a:lvl1pPr marL="0" indent="0">
              <a:buNone/>
              <a:defRPr sz="1854" b="1"/>
            </a:lvl1pPr>
            <a:lvl2pPr marL="353141" indent="0">
              <a:buNone/>
              <a:defRPr sz="1545" b="1"/>
            </a:lvl2pPr>
            <a:lvl3pPr marL="706283" indent="0">
              <a:buNone/>
              <a:defRPr sz="1390" b="1"/>
            </a:lvl3pPr>
            <a:lvl4pPr marL="1059424" indent="0">
              <a:buNone/>
              <a:defRPr sz="1236" b="1"/>
            </a:lvl4pPr>
            <a:lvl5pPr marL="1412565" indent="0">
              <a:buNone/>
              <a:defRPr sz="1236" b="1"/>
            </a:lvl5pPr>
            <a:lvl6pPr marL="1765706" indent="0">
              <a:buNone/>
              <a:defRPr sz="1236" b="1"/>
            </a:lvl6pPr>
            <a:lvl7pPr marL="2118848" indent="0">
              <a:buNone/>
              <a:defRPr sz="1236" b="1"/>
            </a:lvl7pPr>
            <a:lvl8pPr marL="2471989" indent="0">
              <a:buNone/>
              <a:defRPr sz="1236" b="1"/>
            </a:lvl8pPr>
            <a:lvl9pPr marL="2825130" indent="0">
              <a:buNone/>
              <a:defRPr sz="123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649" y="1983184"/>
            <a:ext cx="3983853" cy="29169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7381" y="1330921"/>
            <a:ext cx="4003473" cy="652264"/>
          </a:xfrm>
        </p:spPr>
        <p:txBody>
          <a:bodyPr anchor="b"/>
          <a:lstStyle>
            <a:lvl1pPr marL="0" indent="0">
              <a:buNone/>
              <a:defRPr sz="1854" b="1"/>
            </a:lvl1pPr>
            <a:lvl2pPr marL="353141" indent="0">
              <a:buNone/>
              <a:defRPr sz="1545" b="1"/>
            </a:lvl2pPr>
            <a:lvl3pPr marL="706283" indent="0">
              <a:buNone/>
              <a:defRPr sz="1390" b="1"/>
            </a:lvl3pPr>
            <a:lvl4pPr marL="1059424" indent="0">
              <a:buNone/>
              <a:defRPr sz="1236" b="1"/>
            </a:lvl4pPr>
            <a:lvl5pPr marL="1412565" indent="0">
              <a:buNone/>
              <a:defRPr sz="1236" b="1"/>
            </a:lvl5pPr>
            <a:lvl6pPr marL="1765706" indent="0">
              <a:buNone/>
              <a:defRPr sz="1236" b="1"/>
            </a:lvl6pPr>
            <a:lvl7pPr marL="2118848" indent="0">
              <a:buNone/>
              <a:defRPr sz="1236" b="1"/>
            </a:lvl7pPr>
            <a:lvl8pPr marL="2471989" indent="0">
              <a:buNone/>
              <a:defRPr sz="1236" b="1"/>
            </a:lvl8pPr>
            <a:lvl9pPr marL="2825130" indent="0">
              <a:buNone/>
              <a:defRPr sz="123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7381" y="1983184"/>
            <a:ext cx="4003473" cy="29169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3B1A5-ABDF-478D-BD83-D90C5AED1679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18CC-1DE8-47DF-82DA-4A2997B4BE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762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3B1A5-ABDF-478D-BD83-D90C5AED1679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18CC-1DE8-47DF-82DA-4A2997B4BE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5131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3B1A5-ABDF-478D-BD83-D90C5AED1679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18CC-1DE8-47DF-82DA-4A2997B4BE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5644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361950"/>
            <a:ext cx="3037243" cy="1266825"/>
          </a:xfrm>
        </p:spPr>
        <p:txBody>
          <a:bodyPr anchor="b"/>
          <a:lstStyle>
            <a:lvl1pPr>
              <a:defRPr sz="247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3473" y="781712"/>
            <a:ext cx="4767382" cy="3858286"/>
          </a:xfrm>
        </p:spPr>
        <p:txBody>
          <a:bodyPr/>
          <a:lstStyle>
            <a:lvl1pPr>
              <a:defRPr sz="2472"/>
            </a:lvl1pPr>
            <a:lvl2pPr>
              <a:defRPr sz="2163"/>
            </a:lvl2pPr>
            <a:lvl3pPr>
              <a:defRPr sz="1854"/>
            </a:lvl3pPr>
            <a:lvl4pPr>
              <a:defRPr sz="1545"/>
            </a:lvl4pPr>
            <a:lvl5pPr>
              <a:defRPr sz="1545"/>
            </a:lvl5pPr>
            <a:lvl6pPr>
              <a:defRPr sz="1545"/>
            </a:lvl6pPr>
            <a:lvl7pPr>
              <a:defRPr sz="1545"/>
            </a:lvl7pPr>
            <a:lvl8pPr>
              <a:defRPr sz="1545"/>
            </a:lvl8pPr>
            <a:lvl9pPr>
              <a:defRPr sz="154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649" y="1628775"/>
            <a:ext cx="3037243" cy="3017507"/>
          </a:xfrm>
        </p:spPr>
        <p:txBody>
          <a:bodyPr/>
          <a:lstStyle>
            <a:lvl1pPr marL="0" indent="0">
              <a:buNone/>
              <a:defRPr sz="1236"/>
            </a:lvl1pPr>
            <a:lvl2pPr marL="353141" indent="0">
              <a:buNone/>
              <a:defRPr sz="1081"/>
            </a:lvl2pPr>
            <a:lvl3pPr marL="706283" indent="0">
              <a:buNone/>
              <a:defRPr sz="927"/>
            </a:lvl3pPr>
            <a:lvl4pPr marL="1059424" indent="0">
              <a:buNone/>
              <a:defRPr sz="772"/>
            </a:lvl4pPr>
            <a:lvl5pPr marL="1412565" indent="0">
              <a:buNone/>
              <a:defRPr sz="772"/>
            </a:lvl5pPr>
            <a:lvl6pPr marL="1765706" indent="0">
              <a:buNone/>
              <a:defRPr sz="772"/>
            </a:lvl6pPr>
            <a:lvl7pPr marL="2118848" indent="0">
              <a:buNone/>
              <a:defRPr sz="772"/>
            </a:lvl7pPr>
            <a:lvl8pPr marL="2471989" indent="0">
              <a:buNone/>
              <a:defRPr sz="772"/>
            </a:lvl8pPr>
            <a:lvl9pPr marL="2825130" indent="0">
              <a:buNone/>
              <a:defRPr sz="7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3B1A5-ABDF-478D-BD83-D90C5AED1679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18CC-1DE8-47DF-82DA-4A2997B4BE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1535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361950"/>
            <a:ext cx="3037243" cy="1266825"/>
          </a:xfrm>
        </p:spPr>
        <p:txBody>
          <a:bodyPr anchor="b"/>
          <a:lstStyle>
            <a:lvl1pPr>
              <a:defRPr sz="247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03473" y="781712"/>
            <a:ext cx="4767382" cy="3858286"/>
          </a:xfrm>
        </p:spPr>
        <p:txBody>
          <a:bodyPr anchor="t"/>
          <a:lstStyle>
            <a:lvl1pPr marL="0" indent="0">
              <a:buNone/>
              <a:defRPr sz="2472"/>
            </a:lvl1pPr>
            <a:lvl2pPr marL="353141" indent="0">
              <a:buNone/>
              <a:defRPr sz="2163"/>
            </a:lvl2pPr>
            <a:lvl3pPr marL="706283" indent="0">
              <a:buNone/>
              <a:defRPr sz="1854"/>
            </a:lvl3pPr>
            <a:lvl4pPr marL="1059424" indent="0">
              <a:buNone/>
              <a:defRPr sz="1545"/>
            </a:lvl4pPr>
            <a:lvl5pPr marL="1412565" indent="0">
              <a:buNone/>
              <a:defRPr sz="1545"/>
            </a:lvl5pPr>
            <a:lvl6pPr marL="1765706" indent="0">
              <a:buNone/>
              <a:defRPr sz="1545"/>
            </a:lvl6pPr>
            <a:lvl7pPr marL="2118848" indent="0">
              <a:buNone/>
              <a:defRPr sz="1545"/>
            </a:lvl7pPr>
            <a:lvl8pPr marL="2471989" indent="0">
              <a:buNone/>
              <a:defRPr sz="1545"/>
            </a:lvl8pPr>
            <a:lvl9pPr marL="2825130" indent="0">
              <a:buNone/>
              <a:defRPr sz="154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649" y="1628775"/>
            <a:ext cx="3037243" cy="3017507"/>
          </a:xfrm>
        </p:spPr>
        <p:txBody>
          <a:bodyPr/>
          <a:lstStyle>
            <a:lvl1pPr marL="0" indent="0">
              <a:buNone/>
              <a:defRPr sz="1236"/>
            </a:lvl1pPr>
            <a:lvl2pPr marL="353141" indent="0">
              <a:buNone/>
              <a:defRPr sz="1081"/>
            </a:lvl2pPr>
            <a:lvl3pPr marL="706283" indent="0">
              <a:buNone/>
              <a:defRPr sz="927"/>
            </a:lvl3pPr>
            <a:lvl4pPr marL="1059424" indent="0">
              <a:buNone/>
              <a:defRPr sz="772"/>
            </a:lvl4pPr>
            <a:lvl5pPr marL="1412565" indent="0">
              <a:buNone/>
              <a:defRPr sz="772"/>
            </a:lvl5pPr>
            <a:lvl6pPr marL="1765706" indent="0">
              <a:buNone/>
              <a:defRPr sz="772"/>
            </a:lvl6pPr>
            <a:lvl7pPr marL="2118848" indent="0">
              <a:buNone/>
              <a:defRPr sz="772"/>
            </a:lvl7pPr>
            <a:lvl8pPr marL="2471989" indent="0">
              <a:buNone/>
              <a:defRPr sz="772"/>
            </a:lvl8pPr>
            <a:lvl9pPr marL="2825130" indent="0">
              <a:buNone/>
              <a:defRPr sz="7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3B1A5-ABDF-478D-BD83-D90C5AED1679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18CC-1DE8-47DF-82DA-4A2997B4BE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4381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7422" y="289058"/>
            <a:ext cx="8122206" cy="1049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7422" y="1445287"/>
            <a:ext cx="8122206" cy="3444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7422" y="5032111"/>
            <a:ext cx="2118836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3B1A5-ABDF-478D-BD83-D90C5AED1679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9398" y="5032111"/>
            <a:ext cx="3178254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50792" y="5032111"/>
            <a:ext cx="2118836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218CC-1DE8-47DF-82DA-4A2997B4BE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1048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06283" rtl="0" eaLnBrk="1" latinLnBrk="0" hangingPunct="1">
        <a:lnSpc>
          <a:spcPct val="90000"/>
        </a:lnSpc>
        <a:spcBef>
          <a:spcPct val="0"/>
        </a:spcBef>
        <a:buNone/>
        <a:defRPr sz="3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571" indent="-176571" algn="l" defTabSz="706283" rtl="0" eaLnBrk="1" latinLnBrk="0" hangingPunct="1">
        <a:lnSpc>
          <a:spcPct val="90000"/>
        </a:lnSpc>
        <a:spcBef>
          <a:spcPts val="772"/>
        </a:spcBef>
        <a:buFont typeface="Arial" panose="020B0604020202020204" pitchFamily="34" charset="0"/>
        <a:buChar char="•"/>
        <a:defRPr sz="2163" kern="1200">
          <a:solidFill>
            <a:schemeClr val="tx1"/>
          </a:solidFill>
          <a:latin typeface="+mn-lt"/>
          <a:ea typeface="+mn-ea"/>
          <a:cs typeface="+mn-cs"/>
        </a:defRPr>
      </a:lvl1pPr>
      <a:lvl2pPr marL="529712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854" kern="1200">
          <a:solidFill>
            <a:schemeClr val="tx1"/>
          </a:solidFill>
          <a:latin typeface="+mn-lt"/>
          <a:ea typeface="+mn-ea"/>
          <a:cs typeface="+mn-cs"/>
        </a:defRPr>
      </a:lvl2pPr>
      <a:lvl3pPr marL="882853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545" kern="1200">
          <a:solidFill>
            <a:schemeClr val="tx1"/>
          </a:solidFill>
          <a:latin typeface="+mn-lt"/>
          <a:ea typeface="+mn-ea"/>
          <a:cs typeface="+mn-cs"/>
        </a:defRPr>
      </a:lvl3pPr>
      <a:lvl4pPr marL="1235994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4pPr>
      <a:lvl5pPr marL="1589136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5pPr>
      <a:lvl6pPr marL="1942277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6pPr>
      <a:lvl7pPr marL="2295418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7pPr>
      <a:lvl8pPr marL="2648560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8pPr>
      <a:lvl9pPr marL="3001701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1pPr>
      <a:lvl2pPr marL="353141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2pPr>
      <a:lvl3pPr marL="706283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3pPr>
      <a:lvl4pPr marL="1059424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4pPr>
      <a:lvl5pPr marL="1412565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5pPr>
      <a:lvl6pPr marL="1765706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6pPr>
      <a:lvl7pPr marL="2118848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7pPr>
      <a:lvl8pPr marL="2471989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8pPr>
      <a:lvl9pPr marL="2825130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307A1DCF-DB96-4066-9A75-84252D93A49B}"/>
              </a:ext>
            </a:extLst>
          </p:cNvPr>
          <p:cNvSpPr/>
          <p:nvPr/>
        </p:nvSpPr>
        <p:spPr>
          <a:xfrm>
            <a:off x="0" y="0"/>
            <a:ext cx="9417050" cy="5429250"/>
          </a:xfrm>
          <a:prstGeom prst="rect">
            <a:avLst/>
          </a:prstGeom>
          <a:solidFill>
            <a:srgbClr val="002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84" dirty="0">
              <a:latin typeface="Bahnschrift SemiBold" panose="020B0502040204020203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354D84C-F8F4-4F56-BA50-6A98420E173E}"/>
              </a:ext>
            </a:extLst>
          </p:cNvPr>
          <p:cNvSpPr txBox="1"/>
          <p:nvPr/>
        </p:nvSpPr>
        <p:spPr>
          <a:xfrm>
            <a:off x="3687731" y="174652"/>
            <a:ext cx="2720689" cy="377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54" dirty="0">
                <a:solidFill>
                  <a:srgbClr val="9933FF"/>
                </a:solidFill>
                <a:latin typeface="Bahnschrift SemiBold" panose="020B0502040204020203" pitchFamily="34" charset="0"/>
              </a:rPr>
              <a:t>CREATE TABLE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86950B4-865E-4427-9591-9A8ADEF23E01}"/>
              </a:ext>
            </a:extLst>
          </p:cNvPr>
          <p:cNvSpPr txBox="1"/>
          <p:nvPr/>
        </p:nvSpPr>
        <p:spPr>
          <a:xfrm>
            <a:off x="1634136" y="1064279"/>
            <a:ext cx="173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400" dirty="0">
              <a:latin typeface="Bahnschrift" panose="020B0502040204020203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9D09BB7-A1F1-4436-AAD4-36345C61195E}"/>
              </a:ext>
            </a:extLst>
          </p:cNvPr>
          <p:cNvSpPr txBox="1"/>
          <p:nvPr/>
        </p:nvSpPr>
        <p:spPr>
          <a:xfrm>
            <a:off x="760983" y="955600"/>
            <a:ext cx="4554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4856" indent="-264856">
              <a:buAutoNum type="arabicPeriod"/>
            </a:pPr>
            <a:r>
              <a:rPr lang="pt-BR" sz="1400" dirty="0">
                <a:solidFill>
                  <a:schemeClr val="bg1"/>
                </a:solidFill>
                <a:latin typeface="Bahnschrift" panose="020B0502040204020203" pitchFamily="34" charset="0"/>
              </a:rPr>
              <a:t>O Comando utilizado para criar uma tabela no SQL é o </a:t>
            </a:r>
            <a:r>
              <a:rPr lang="pt-BR" sz="1400" dirty="0">
                <a:solidFill>
                  <a:srgbClr val="D4870E"/>
                </a:solidFill>
                <a:latin typeface="Bahnschrift" panose="020B0502040204020203" pitchFamily="34" charset="0"/>
              </a:rPr>
              <a:t>CREATE TABLE</a:t>
            </a:r>
            <a:r>
              <a:rPr lang="pt-BR" sz="1400" dirty="0">
                <a:solidFill>
                  <a:schemeClr val="bg1"/>
                </a:solidFill>
                <a:latin typeface="Bahnschrift" panose="020B0502040204020203" pitchFamily="34" charset="0"/>
              </a:rPr>
              <a:t>;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6CE649E-2574-4382-A28D-7869A36C4A6A}"/>
              </a:ext>
            </a:extLst>
          </p:cNvPr>
          <p:cNvSpPr txBox="1"/>
          <p:nvPr/>
        </p:nvSpPr>
        <p:spPr>
          <a:xfrm>
            <a:off x="1038682" y="2006734"/>
            <a:ext cx="8297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D4870E"/>
                </a:solidFill>
                <a:latin typeface="Bahnschrift" panose="020B0502040204020203" pitchFamily="34" charset="0"/>
              </a:rPr>
              <a:t>CREATE TABLE </a:t>
            </a:r>
            <a:r>
              <a:rPr lang="pt-BR" sz="1400" dirty="0">
                <a:solidFill>
                  <a:srgbClr val="00B0F0"/>
                </a:solidFill>
                <a:latin typeface="Bahnschrift" panose="020B0502040204020203" pitchFamily="34" charset="0"/>
              </a:rPr>
              <a:t>nomeDaTabela</a:t>
            </a:r>
            <a:r>
              <a:rPr lang="pt-BR" sz="1400" dirty="0">
                <a:solidFill>
                  <a:schemeClr val="bg1"/>
                </a:solidFill>
                <a:latin typeface="Bahnschrift" panose="020B0502040204020203" pitchFamily="34" charset="0"/>
              </a:rPr>
              <a:t>(</a:t>
            </a:r>
            <a:r>
              <a:rPr lang="pt-BR" sz="1400" dirty="0">
                <a:solidFill>
                  <a:srgbClr val="00B0F0"/>
                </a:solidFill>
                <a:latin typeface="Bahnschrift" panose="020B0502040204020203" pitchFamily="34" charset="0"/>
              </a:rPr>
              <a:t>idAluno </a:t>
            </a:r>
            <a:r>
              <a:rPr lang="pt-BR" sz="1400" dirty="0">
                <a:solidFill>
                  <a:srgbClr val="05EBD0"/>
                </a:solidFill>
                <a:latin typeface="Bahnschrift" panose="020B0502040204020203" pitchFamily="34" charset="0"/>
              </a:rPr>
              <a:t>INTEGER</a:t>
            </a:r>
            <a:r>
              <a:rPr lang="pt-BR" sz="1400" dirty="0">
                <a:solidFill>
                  <a:srgbClr val="00B0F0"/>
                </a:solidFill>
                <a:latin typeface="Bahnschrift" panose="020B0502040204020203" pitchFamily="34" charset="0"/>
              </a:rPr>
              <a:t> 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NOT NULL,</a:t>
            </a:r>
          </a:p>
          <a:p>
            <a:r>
              <a:rPr lang="pt-BR" sz="1400" dirty="0">
                <a:solidFill>
                  <a:srgbClr val="00B0F0"/>
                </a:solidFill>
                <a:latin typeface="Bahnschrift" panose="020B0502040204020203" pitchFamily="34" charset="0"/>
              </a:rPr>
              <a:t>			       nomeAluno </a:t>
            </a:r>
            <a:r>
              <a:rPr lang="pt-BR" sz="1400" dirty="0">
                <a:solidFill>
                  <a:srgbClr val="05EBD0"/>
                </a:solidFill>
                <a:latin typeface="Bahnschrift" panose="020B0502040204020203" pitchFamily="34" charset="0"/>
              </a:rPr>
              <a:t>VARCHAR(100) 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NOT NULL,</a:t>
            </a:r>
          </a:p>
          <a:p>
            <a:r>
              <a:rPr lang="pt-BR" sz="1400" dirty="0">
                <a:solidFill>
                  <a:srgbClr val="FF0000"/>
                </a:solidFill>
                <a:latin typeface="Bahnschrift" panose="020B0502040204020203" pitchFamily="34" charset="0"/>
              </a:rPr>
              <a:t>			       </a:t>
            </a:r>
            <a:r>
              <a:rPr lang="pt-BR" sz="1400" dirty="0">
                <a:solidFill>
                  <a:srgbClr val="00B0F0"/>
                </a:solidFill>
                <a:latin typeface="Bahnschrift" panose="020B0502040204020203" pitchFamily="34" charset="0"/>
              </a:rPr>
              <a:t>cpfAluno </a:t>
            </a:r>
            <a:r>
              <a:rPr lang="pt-BR" sz="1400" dirty="0">
                <a:solidFill>
                  <a:srgbClr val="05EBD0"/>
                </a:solidFill>
                <a:latin typeface="Bahnschrift" panose="020B0502040204020203" pitchFamily="34" charset="0"/>
              </a:rPr>
              <a:t>VARCHAR(14)  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UNIQUE</a:t>
            </a:r>
            <a:r>
              <a:rPr lang="pt-BR" sz="1400" dirty="0">
                <a:solidFill>
                  <a:srgbClr val="05EBD0"/>
                </a:solidFill>
                <a:latin typeface="Bahnschrift" panose="020B0502040204020203" pitchFamily="34" charset="0"/>
              </a:rPr>
              <a:t> 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NOT NULL,</a:t>
            </a:r>
          </a:p>
          <a:p>
            <a:r>
              <a:rPr lang="pt-BR" sz="1400" dirty="0">
                <a:solidFill>
                  <a:srgbClr val="00B0F0"/>
                </a:solidFill>
                <a:latin typeface="Bahnschrift" panose="020B0502040204020203" pitchFamily="34" charset="0"/>
              </a:rPr>
              <a:t>			       curso </a:t>
            </a:r>
            <a:r>
              <a:rPr lang="pt-BR" sz="1400" dirty="0">
                <a:solidFill>
                  <a:srgbClr val="05EBD0"/>
                </a:solidFill>
                <a:latin typeface="Bahnschrift" panose="020B0502040204020203" pitchFamily="34" charset="0"/>
              </a:rPr>
              <a:t>VARCHAR(100) 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NOT NULL,</a:t>
            </a:r>
            <a:r>
              <a:rPr lang="pt-BR" sz="1400" dirty="0">
                <a:solidFill>
                  <a:srgbClr val="FF0000"/>
                </a:solidFill>
                <a:latin typeface="Bahnschrift" panose="020B0502040204020203" pitchFamily="34" charset="0"/>
              </a:rPr>
              <a:t>			   			 </a:t>
            </a:r>
          </a:p>
          <a:p>
            <a:r>
              <a:rPr lang="pt-BR" sz="1400" dirty="0">
                <a:solidFill>
                  <a:srgbClr val="00B0F0"/>
                </a:solidFill>
                <a:latin typeface="Bahnschrift" panose="020B0502040204020203" pitchFamily="34" charset="0"/>
              </a:rPr>
              <a:t>			       </a:t>
            </a:r>
            <a:r>
              <a:rPr lang="pt-BR" sz="1400" dirty="0">
                <a:solidFill>
                  <a:schemeClr val="bg1"/>
                </a:solidFill>
                <a:latin typeface="Bahnschrift" panose="020B0502040204020203" pitchFamily="34" charset="0"/>
              </a:rPr>
              <a:t>);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21CF354C-E5D8-4817-ACE5-5FFA0CF964C3}"/>
              </a:ext>
            </a:extLst>
          </p:cNvPr>
          <p:cNvSpPr/>
          <p:nvPr/>
        </p:nvSpPr>
        <p:spPr>
          <a:xfrm>
            <a:off x="7769603" y="2899427"/>
            <a:ext cx="1136034" cy="155550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84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5522B28-D4EF-4622-AFF3-159A6518FDCB}"/>
              </a:ext>
            </a:extLst>
          </p:cNvPr>
          <p:cNvSpPr txBox="1"/>
          <p:nvPr/>
        </p:nvSpPr>
        <p:spPr>
          <a:xfrm>
            <a:off x="7953488" y="2967528"/>
            <a:ext cx="876336" cy="592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84" dirty="0">
                <a:solidFill>
                  <a:schemeClr val="bg1"/>
                </a:solidFill>
                <a:latin typeface="Bahnschrift SemiBold" panose="020B0502040204020203" pitchFamily="34" charset="0"/>
              </a:rPr>
              <a:t>Legenda:</a:t>
            </a:r>
          </a:p>
          <a:p>
            <a:endParaRPr lang="pt-BR" sz="1084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r>
              <a:rPr lang="pt-BR" sz="1084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4B5151A-571B-4543-8889-B4D88F508D99}"/>
              </a:ext>
            </a:extLst>
          </p:cNvPr>
          <p:cNvSpPr txBox="1"/>
          <p:nvPr/>
        </p:nvSpPr>
        <p:spPr>
          <a:xfrm>
            <a:off x="7974043" y="3599431"/>
            <a:ext cx="877957" cy="377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27" dirty="0">
                <a:solidFill>
                  <a:schemeClr val="bg1"/>
                </a:solidFill>
                <a:latin typeface="Bahnschrift SemiBold" panose="020B0502040204020203" pitchFamily="34" charset="0"/>
              </a:rPr>
              <a:t>Nome variável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C64864A-F59E-41DA-9963-98EF3AC8F43A}"/>
              </a:ext>
            </a:extLst>
          </p:cNvPr>
          <p:cNvSpPr/>
          <p:nvPr/>
        </p:nvSpPr>
        <p:spPr>
          <a:xfrm>
            <a:off x="7884026" y="3394744"/>
            <a:ext cx="84350" cy="87840"/>
          </a:xfrm>
          <a:prstGeom prst="rect">
            <a:avLst/>
          </a:prstGeom>
          <a:solidFill>
            <a:srgbClr val="D487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84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D3D4E83F-5221-4197-B306-B1522E484855}"/>
              </a:ext>
            </a:extLst>
          </p:cNvPr>
          <p:cNvSpPr/>
          <p:nvPr/>
        </p:nvSpPr>
        <p:spPr>
          <a:xfrm>
            <a:off x="7884026" y="3668980"/>
            <a:ext cx="84350" cy="878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84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FB8D68B-55B4-470B-81E0-E417B6C349C2}"/>
              </a:ext>
            </a:extLst>
          </p:cNvPr>
          <p:cNvSpPr txBox="1"/>
          <p:nvPr/>
        </p:nvSpPr>
        <p:spPr>
          <a:xfrm>
            <a:off x="7977939" y="3325279"/>
            <a:ext cx="830510" cy="377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27" dirty="0">
                <a:solidFill>
                  <a:schemeClr val="bg1"/>
                </a:solidFill>
                <a:latin typeface="Bahnschrift SemiBold" panose="020B0502040204020203" pitchFamily="34" charset="0"/>
              </a:rPr>
              <a:t>Comando SQL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9B2CDE08-EB6C-4368-8668-1D4B04F20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561" y="748137"/>
            <a:ext cx="880955" cy="81543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ECA219D8-58CA-4722-A7F6-A399CF45A8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493" y="200198"/>
            <a:ext cx="1615389" cy="1118347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F872F371-8FD7-4CBF-BD6B-0B1699228E15}"/>
              </a:ext>
            </a:extLst>
          </p:cNvPr>
          <p:cNvSpPr txBox="1"/>
          <p:nvPr/>
        </p:nvSpPr>
        <p:spPr>
          <a:xfrm>
            <a:off x="7933214" y="448988"/>
            <a:ext cx="1311813" cy="404999"/>
          </a:xfrm>
          <a:prstGeom prst="rect">
            <a:avLst/>
          </a:prstGeom>
          <a:noFill/>
        </p:spPr>
        <p:txBody>
          <a:bodyPr wrap="square" lIns="70628" tIns="35314" rIns="70628" bIns="35314" rtlCol="0" anchor="t">
            <a:spAutoFit/>
          </a:bodyPr>
          <a:lstStyle/>
          <a:p>
            <a:r>
              <a:rPr lang="pt-BR" sz="1084" dirty="0">
                <a:latin typeface="Bahnschrift SemiBold"/>
                <a:cs typeface="Arial"/>
              </a:rPr>
              <a:t>Vocês tem meu </a:t>
            </a:r>
            <a:r>
              <a:rPr lang="pt-BR" sz="1084" dirty="0" err="1">
                <a:latin typeface="Bahnschrift SemiBold"/>
                <a:cs typeface="Arial"/>
              </a:rPr>
              <a:t>whatsapp</a:t>
            </a:r>
            <a:r>
              <a:rPr lang="pt-BR" sz="1084" dirty="0">
                <a:latin typeface="Bahnschrift SemiBold"/>
                <a:cs typeface="Arial"/>
              </a:rPr>
              <a:t>?</a:t>
            </a:r>
            <a:endParaRPr lang="pt-BR" sz="1084" dirty="0">
              <a:latin typeface="Bahnschrift SemiBold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6C48562-1618-4ADE-BDB2-830AB83140A9}"/>
              </a:ext>
            </a:extLst>
          </p:cNvPr>
          <p:cNvSpPr txBox="1"/>
          <p:nvPr/>
        </p:nvSpPr>
        <p:spPr>
          <a:xfrm>
            <a:off x="1038683" y="1397895"/>
            <a:ext cx="4446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Bahnschrift" panose="020B0502040204020203" pitchFamily="34" charset="0"/>
              </a:rPr>
              <a:t>- Para isso, é necessário especificar os atributos da tabela e o tipo de dado de cada atributo, por exemplo: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B9244B3-9D2A-4B5C-B8EB-B1CFF56C48DB}"/>
              </a:ext>
            </a:extLst>
          </p:cNvPr>
          <p:cNvSpPr txBox="1"/>
          <p:nvPr/>
        </p:nvSpPr>
        <p:spPr>
          <a:xfrm>
            <a:off x="7998144" y="3873583"/>
            <a:ext cx="819443" cy="377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27" dirty="0">
                <a:solidFill>
                  <a:schemeClr val="bg1"/>
                </a:solidFill>
                <a:latin typeface="Bahnschrift SemiBold" panose="020B0502040204020203" pitchFamily="34" charset="0"/>
              </a:rPr>
              <a:t>Tipo de dado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1DAEFCF2-F859-4704-954C-632EACFBC0D3}"/>
              </a:ext>
            </a:extLst>
          </p:cNvPr>
          <p:cNvSpPr/>
          <p:nvPr/>
        </p:nvSpPr>
        <p:spPr>
          <a:xfrm>
            <a:off x="7878146" y="3943216"/>
            <a:ext cx="84350" cy="87840"/>
          </a:xfrm>
          <a:prstGeom prst="rect">
            <a:avLst/>
          </a:prstGeom>
          <a:solidFill>
            <a:srgbClr val="05E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84">
              <a:solidFill>
                <a:srgbClr val="05EBD0"/>
              </a:solidFill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53D6CC97-01E6-413B-8D2E-4949C360E9E2}"/>
              </a:ext>
            </a:extLst>
          </p:cNvPr>
          <p:cNvSpPr txBox="1"/>
          <p:nvPr/>
        </p:nvSpPr>
        <p:spPr>
          <a:xfrm>
            <a:off x="7983845" y="4166755"/>
            <a:ext cx="819443" cy="235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27" dirty="0">
                <a:solidFill>
                  <a:schemeClr val="bg1"/>
                </a:solidFill>
                <a:latin typeface="Bahnschrift SemiBold" panose="020B0502040204020203" pitchFamily="34" charset="0"/>
              </a:rPr>
              <a:t>Restrições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0EF0A1E6-B616-4064-A886-C62AD59E4CF5}"/>
              </a:ext>
            </a:extLst>
          </p:cNvPr>
          <p:cNvSpPr/>
          <p:nvPr/>
        </p:nvSpPr>
        <p:spPr>
          <a:xfrm>
            <a:off x="7884277" y="4221192"/>
            <a:ext cx="84350" cy="878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84">
              <a:solidFill>
                <a:srgbClr val="05EBD0"/>
              </a:solidFill>
            </a:endParaRPr>
          </a:p>
        </p:txBody>
      </p:sp>
      <p:graphicFrame>
        <p:nvGraphicFramePr>
          <p:cNvPr id="35" name="Tabela 34">
            <a:extLst>
              <a:ext uri="{FF2B5EF4-FFF2-40B4-BE49-F238E27FC236}">
                <a16:creationId xmlns:a16="http://schemas.microsoft.com/office/drawing/2014/main" id="{DAF22F08-C0F1-4571-8529-0CDF6789A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61757"/>
              </p:ext>
            </p:extLst>
          </p:nvPr>
        </p:nvGraphicFramePr>
        <p:xfrm>
          <a:off x="1038681" y="3543446"/>
          <a:ext cx="4473763" cy="14095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7564">
                  <a:extLst>
                    <a:ext uri="{9D8B030D-6E8A-4147-A177-3AD203B41FA5}">
                      <a16:colId xmlns:a16="http://schemas.microsoft.com/office/drawing/2014/main" val="3646622146"/>
                    </a:ext>
                  </a:extLst>
                </a:gridCol>
                <a:gridCol w="859001">
                  <a:extLst>
                    <a:ext uri="{9D8B030D-6E8A-4147-A177-3AD203B41FA5}">
                      <a16:colId xmlns:a16="http://schemas.microsoft.com/office/drawing/2014/main" val="732866862"/>
                    </a:ext>
                  </a:extLst>
                </a:gridCol>
                <a:gridCol w="1091800">
                  <a:extLst>
                    <a:ext uri="{9D8B030D-6E8A-4147-A177-3AD203B41FA5}">
                      <a16:colId xmlns:a16="http://schemas.microsoft.com/office/drawing/2014/main" val="2907482038"/>
                    </a:ext>
                  </a:extLst>
                </a:gridCol>
                <a:gridCol w="1925398">
                  <a:extLst>
                    <a:ext uri="{9D8B030D-6E8A-4147-A177-3AD203B41FA5}">
                      <a16:colId xmlns:a16="http://schemas.microsoft.com/office/drawing/2014/main" val="2048550613"/>
                    </a:ext>
                  </a:extLst>
                </a:gridCol>
              </a:tblGrid>
              <a:tr h="244634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u="none" strike="noStrike" dirty="0">
                          <a:effectLst/>
                          <a:latin typeface="Bahnschrift" panose="020B0502040204020203" pitchFamily="34" charset="0"/>
                        </a:rPr>
                        <a:t>idAluno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972" marR="9972" marT="99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u="none" strike="noStrike" dirty="0">
                          <a:effectLst/>
                          <a:latin typeface="Bahnschrift" panose="020B0502040204020203" pitchFamily="34" charset="0"/>
                        </a:rPr>
                        <a:t>nomeAluno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972" marR="9972" marT="99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u="none" strike="noStrike" dirty="0" err="1">
                          <a:effectLst/>
                          <a:latin typeface="Bahnschrift"/>
                        </a:rPr>
                        <a:t>cpfAluno</a:t>
                      </a:r>
                      <a:endParaRPr lang="pt-BR" sz="1200" b="1" i="0" u="none" strike="noStrike" dirty="0" err="1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972" marR="9972" marT="99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u="none" strike="noStrike" dirty="0">
                          <a:effectLst/>
                          <a:latin typeface="Bahnschrift" panose="020B0502040204020203" pitchFamily="34" charset="0"/>
                        </a:rPr>
                        <a:t>curso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972" marR="9972" marT="99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414620"/>
                  </a:ext>
                </a:extLst>
              </a:tr>
              <a:tr h="232984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1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972" marR="9972" marT="99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Rafael Ruiz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972" marR="9972" marT="99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123.456.789-63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972" marR="9972" marT="99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 panose="020B0502040204020203" pitchFamily="34" charset="0"/>
                        </a:rPr>
                        <a:t>Ciência da Computação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972" marR="9972" marT="99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190570"/>
                  </a:ext>
                </a:extLst>
              </a:tr>
              <a:tr h="232984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  <a:latin typeface="Bahnschrift" panose="020B0502040204020203" pitchFamily="34" charset="0"/>
                        </a:rPr>
                        <a:t>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972" marR="9972" marT="99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Vitor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972" marR="9972" marT="99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414.123.789-63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972" marR="9972" marT="99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 panose="020B0502040204020203" pitchFamily="34" charset="0"/>
                        </a:rPr>
                        <a:t>Ciência da Computação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972" marR="9972" marT="99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563825"/>
                  </a:ext>
                </a:extLst>
              </a:tr>
              <a:tr h="232984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972" marR="9972" marT="99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Jordana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972" marR="9972" marT="99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765.543.121-75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972" marR="9972" marT="99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 panose="020B0502040204020203" pitchFamily="34" charset="0"/>
                        </a:rPr>
                        <a:t>Sistemas da Informação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972" marR="9972" marT="99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034255"/>
                  </a:ext>
                </a:extLst>
              </a:tr>
              <a:tr h="232984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4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972" marR="9972" marT="99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Felipe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972" marR="9972" marT="99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169.258-494-98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972" marR="9972" marT="99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 panose="020B0502040204020203" pitchFamily="34" charset="0"/>
                        </a:rPr>
                        <a:t>Engenharia da computação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972" marR="9972" marT="99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209455"/>
                  </a:ext>
                </a:extLst>
              </a:tr>
              <a:tr h="232984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972" marR="9972" marT="99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Pedro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972" marR="9972" marT="99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187.798.193-21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972" marR="9972" marT="99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 panose="020B0502040204020203" pitchFamily="34" charset="0"/>
                        </a:rPr>
                        <a:t>Sistemas da Informação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972" marR="9972" marT="99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586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4205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149</Words>
  <Application>Microsoft Office PowerPoint</Application>
  <PresentationFormat>Personalizar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Bahnschrift</vt:lpstr>
      <vt:lpstr>Bahnschrift SemiBold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RUIZ DA SILVA</dc:creator>
  <cp:lastModifiedBy>RAFAEL RUIZ DA SILVA</cp:lastModifiedBy>
  <cp:revision>17</cp:revision>
  <dcterms:created xsi:type="dcterms:W3CDTF">2022-04-25T12:45:30Z</dcterms:created>
  <dcterms:modified xsi:type="dcterms:W3CDTF">2022-05-25T11:07:59Z</dcterms:modified>
</cp:coreProperties>
</file>