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53563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696" y="888538"/>
            <a:ext cx="7090172" cy="1890183"/>
          </a:xfrm>
        </p:spPr>
        <p:txBody>
          <a:bodyPr anchor="b"/>
          <a:lstStyle>
            <a:lvl1pPr algn="ctr">
              <a:defRPr sz="465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696" y="2851613"/>
            <a:ext cx="7090172" cy="1310812"/>
          </a:xfrm>
        </p:spPr>
        <p:txBody>
          <a:bodyPr/>
          <a:lstStyle>
            <a:lvl1pPr marL="0" indent="0" algn="ctr">
              <a:buNone/>
              <a:defRPr sz="1861"/>
            </a:lvl1pPr>
            <a:lvl2pPr marL="354513" indent="0" algn="ctr">
              <a:buNone/>
              <a:defRPr sz="1551"/>
            </a:lvl2pPr>
            <a:lvl3pPr marL="709026" indent="0" algn="ctr">
              <a:buNone/>
              <a:defRPr sz="1396"/>
            </a:lvl3pPr>
            <a:lvl4pPr marL="1063539" indent="0" algn="ctr">
              <a:buNone/>
              <a:defRPr sz="1241"/>
            </a:lvl4pPr>
            <a:lvl5pPr marL="1418052" indent="0" algn="ctr">
              <a:buNone/>
              <a:defRPr sz="1241"/>
            </a:lvl5pPr>
            <a:lvl6pPr marL="1772564" indent="0" algn="ctr">
              <a:buNone/>
              <a:defRPr sz="1241"/>
            </a:lvl6pPr>
            <a:lvl7pPr marL="2127077" indent="0" algn="ctr">
              <a:buNone/>
              <a:defRPr sz="1241"/>
            </a:lvl7pPr>
            <a:lvl8pPr marL="2481590" indent="0" algn="ctr">
              <a:buNone/>
              <a:defRPr sz="1241"/>
            </a:lvl8pPr>
            <a:lvl9pPr marL="2836103" indent="0" algn="ctr">
              <a:buNone/>
              <a:defRPr sz="124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3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206" y="289058"/>
            <a:ext cx="2038425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932" y="289058"/>
            <a:ext cx="5997104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1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09" y="1353543"/>
            <a:ext cx="8153698" cy="2258417"/>
          </a:xfrm>
        </p:spPr>
        <p:txBody>
          <a:bodyPr anchor="b"/>
          <a:lstStyle>
            <a:lvl1pPr>
              <a:defRPr sz="465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009" y="3633325"/>
            <a:ext cx="8153698" cy="1187648"/>
          </a:xfrm>
        </p:spPr>
        <p:txBody>
          <a:bodyPr/>
          <a:lstStyle>
            <a:lvl1pPr marL="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1pPr>
            <a:lvl2pPr marL="354513" indent="0">
              <a:buNone/>
              <a:defRPr sz="1551">
                <a:solidFill>
                  <a:schemeClr val="tx1">
                    <a:tint val="75000"/>
                  </a:schemeClr>
                </a:solidFill>
              </a:defRPr>
            </a:lvl2pPr>
            <a:lvl3pPr marL="70902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3pPr>
            <a:lvl4pPr marL="1063539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4pPr>
            <a:lvl5pPr marL="1418052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5pPr>
            <a:lvl6pPr marL="1772564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6pPr>
            <a:lvl7pPr marL="2127077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7pPr>
            <a:lvl8pPr marL="2481590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8pPr>
            <a:lvl9pPr marL="2836103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7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933" y="1445287"/>
            <a:ext cx="4017764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866" y="1445287"/>
            <a:ext cx="4017764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20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289058"/>
            <a:ext cx="8153698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64" y="1330921"/>
            <a:ext cx="3999300" cy="652264"/>
          </a:xfrm>
        </p:spPr>
        <p:txBody>
          <a:bodyPr anchor="b"/>
          <a:lstStyle>
            <a:lvl1pPr marL="0" indent="0">
              <a:buNone/>
              <a:defRPr sz="1861" b="1"/>
            </a:lvl1pPr>
            <a:lvl2pPr marL="354513" indent="0">
              <a:buNone/>
              <a:defRPr sz="1551" b="1"/>
            </a:lvl2pPr>
            <a:lvl3pPr marL="709026" indent="0">
              <a:buNone/>
              <a:defRPr sz="1396" b="1"/>
            </a:lvl3pPr>
            <a:lvl4pPr marL="1063539" indent="0">
              <a:buNone/>
              <a:defRPr sz="1241" b="1"/>
            </a:lvl4pPr>
            <a:lvl5pPr marL="1418052" indent="0">
              <a:buNone/>
              <a:defRPr sz="1241" b="1"/>
            </a:lvl5pPr>
            <a:lvl6pPr marL="1772564" indent="0">
              <a:buNone/>
              <a:defRPr sz="1241" b="1"/>
            </a:lvl6pPr>
            <a:lvl7pPr marL="2127077" indent="0">
              <a:buNone/>
              <a:defRPr sz="1241" b="1"/>
            </a:lvl7pPr>
            <a:lvl8pPr marL="2481590" indent="0">
              <a:buNone/>
              <a:defRPr sz="1241" b="1"/>
            </a:lvl8pPr>
            <a:lvl9pPr marL="2836103" indent="0">
              <a:buNone/>
              <a:defRPr sz="124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164" y="1983184"/>
            <a:ext cx="3999300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66" y="1330921"/>
            <a:ext cx="4018996" cy="652264"/>
          </a:xfrm>
        </p:spPr>
        <p:txBody>
          <a:bodyPr anchor="b"/>
          <a:lstStyle>
            <a:lvl1pPr marL="0" indent="0">
              <a:buNone/>
              <a:defRPr sz="1861" b="1"/>
            </a:lvl1pPr>
            <a:lvl2pPr marL="354513" indent="0">
              <a:buNone/>
              <a:defRPr sz="1551" b="1"/>
            </a:lvl2pPr>
            <a:lvl3pPr marL="709026" indent="0">
              <a:buNone/>
              <a:defRPr sz="1396" b="1"/>
            </a:lvl3pPr>
            <a:lvl4pPr marL="1063539" indent="0">
              <a:buNone/>
              <a:defRPr sz="1241" b="1"/>
            </a:lvl4pPr>
            <a:lvl5pPr marL="1418052" indent="0">
              <a:buNone/>
              <a:defRPr sz="1241" b="1"/>
            </a:lvl5pPr>
            <a:lvl6pPr marL="1772564" indent="0">
              <a:buNone/>
              <a:defRPr sz="1241" b="1"/>
            </a:lvl6pPr>
            <a:lvl7pPr marL="2127077" indent="0">
              <a:buNone/>
              <a:defRPr sz="1241" b="1"/>
            </a:lvl7pPr>
            <a:lvl8pPr marL="2481590" indent="0">
              <a:buNone/>
              <a:defRPr sz="1241" b="1"/>
            </a:lvl8pPr>
            <a:lvl9pPr marL="2836103" indent="0">
              <a:buNone/>
              <a:defRPr sz="124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66" y="1983184"/>
            <a:ext cx="4018996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0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5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4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361950"/>
            <a:ext cx="3049020" cy="1266825"/>
          </a:xfrm>
        </p:spPr>
        <p:txBody>
          <a:bodyPr anchor="b"/>
          <a:lstStyle>
            <a:lvl1pPr>
              <a:defRPr sz="248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96" y="781712"/>
            <a:ext cx="4785866" cy="3858286"/>
          </a:xfrm>
        </p:spPr>
        <p:txBody>
          <a:bodyPr/>
          <a:lstStyle>
            <a:lvl1pPr>
              <a:defRPr sz="2481"/>
            </a:lvl1pPr>
            <a:lvl2pPr>
              <a:defRPr sz="2171"/>
            </a:lvl2pPr>
            <a:lvl3pPr>
              <a:defRPr sz="1861"/>
            </a:lvl3pPr>
            <a:lvl4pPr>
              <a:defRPr sz="1551"/>
            </a:lvl4pPr>
            <a:lvl5pPr>
              <a:defRPr sz="1551"/>
            </a:lvl5pPr>
            <a:lvl6pPr>
              <a:defRPr sz="1551"/>
            </a:lvl6pPr>
            <a:lvl7pPr>
              <a:defRPr sz="1551"/>
            </a:lvl7pPr>
            <a:lvl8pPr>
              <a:defRPr sz="1551"/>
            </a:lvl8pPr>
            <a:lvl9pPr>
              <a:defRPr sz="155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164" y="1628775"/>
            <a:ext cx="3049020" cy="3017507"/>
          </a:xfrm>
        </p:spPr>
        <p:txBody>
          <a:bodyPr/>
          <a:lstStyle>
            <a:lvl1pPr marL="0" indent="0">
              <a:buNone/>
              <a:defRPr sz="1241"/>
            </a:lvl1pPr>
            <a:lvl2pPr marL="354513" indent="0">
              <a:buNone/>
              <a:defRPr sz="1086"/>
            </a:lvl2pPr>
            <a:lvl3pPr marL="709026" indent="0">
              <a:buNone/>
              <a:defRPr sz="930"/>
            </a:lvl3pPr>
            <a:lvl4pPr marL="1063539" indent="0">
              <a:buNone/>
              <a:defRPr sz="775"/>
            </a:lvl4pPr>
            <a:lvl5pPr marL="1418052" indent="0">
              <a:buNone/>
              <a:defRPr sz="775"/>
            </a:lvl5pPr>
            <a:lvl6pPr marL="1772564" indent="0">
              <a:buNone/>
              <a:defRPr sz="775"/>
            </a:lvl6pPr>
            <a:lvl7pPr marL="2127077" indent="0">
              <a:buNone/>
              <a:defRPr sz="775"/>
            </a:lvl7pPr>
            <a:lvl8pPr marL="2481590" indent="0">
              <a:buNone/>
              <a:defRPr sz="775"/>
            </a:lvl8pPr>
            <a:lvl9pPr marL="2836103" indent="0">
              <a:buNone/>
              <a:defRPr sz="7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361950"/>
            <a:ext cx="3049020" cy="1266825"/>
          </a:xfrm>
        </p:spPr>
        <p:txBody>
          <a:bodyPr anchor="b"/>
          <a:lstStyle>
            <a:lvl1pPr>
              <a:defRPr sz="248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8996" y="781712"/>
            <a:ext cx="4785866" cy="3858286"/>
          </a:xfrm>
        </p:spPr>
        <p:txBody>
          <a:bodyPr anchor="t"/>
          <a:lstStyle>
            <a:lvl1pPr marL="0" indent="0">
              <a:buNone/>
              <a:defRPr sz="2481"/>
            </a:lvl1pPr>
            <a:lvl2pPr marL="354513" indent="0">
              <a:buNone/>
              <a:defRPr sz="2171"/>
            </a:lvl2pPr>
            <a:lvl3pPr marL="709026" indent="0">
              <a:buNone/>
              <a:defRPr sz="1861"/>
            </a:lvl3pPr>
            <a:lvl4pPr marL="1063539" indent="0">
              <a:buNone/>
              <a:defRPr sz="1551"/>
            </a:lvl4pPr>
            <a:lvl5pPr marL="1418052" indent="0">
              <a:buNone/>
              <a:defRPr sz="1551"/>
            </a:lvl5pPr>
            <a:lvl6pPr marL="1772564" indent="0">
              <a:buNone/>
              <a:defRPr sz="1551"/>
            </a:lvl6pPr>
            <a:lvl7pPr marL="2127077" indent="0">
              <a:buNone/>
              <a:defRPr sz="1551"/>
            </a:lvl7pPr>
            <a:lvl8pPr marL="2481590" indent="0">
              <a:buNone/>
              <a:defRPr sz="1551"/>
            </a:lvl8pPr>
            <a:lvl9pPr marL="2836103" indent="0">
              <a:buNone/>
              <a:defRPr sz="155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164" y="1628775"/>
            <a:ext cx="3049020" cy="3017507"/>
          </a:xfrm>
        </p:spPr>
        <p:txBody>
          <a:bodyPr/>
          <a:lstStyle>
            <a:lvl1pPr marL="0" indent="0">
              <a:buNone/>
              <a:defRPr sz="1241"/>
            </a:lvl1pPr>
            <a:lvl2pPr marL="354513" indent="0">
              <a:buNone/>
              <a:defRPr sz="1086"/>
            </a:lvl2pPr>
            <a:lvl3pPr marL="709026" indent="0">
              <a:buNone/>
              <a:defRPr sz="930"/>
            </a:lvl3pPr>
            <a:lvl4pPr marL="1063539" indent="0">
              <a:buNone/>
              <a:defRPr sz="775"/>
            </a:lvl4pPr>
            <a:lvl5pPr marL="1418052" indent="0">
              <a:buNone/>
              <a:defRPr sz="775"/>
            </a:lvl5pPr>
            <a:lvl6pPr marL="1772564" indent="0">
              <a:buNone/>
              <a:defRPr sz="775"/>
            </a:lvl6pPr>
            <a:lvl7pPr marL="2127077" indent="0">
              <a:buNone/>
              <a:defRPr sz="775"/>
            </a:lvl7pPr>
            <a:lvl8pPr marL="2481590" indent="0">
              <a:buNone/>
              <a:defRPr sz="775"/>
            </a:lvl8pPr>
            <a:lvl9pPr marL="2836103" indent="0">
              <a:buNone/>
              <a:defRPr sz="7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7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33" y="289058"/>
            <a:ext cx="8153698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33" y="1445287"/>
            <a:ext cx="8153698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932" y="5032111"/>
            <a:ext cx="2127052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F8BC-5326-48DF-B68D-EB902AFF0A2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493" y="5032111"/>
            <a:ext cx="3190578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6579" y="5032111"/>
            <a:ext cx="2127052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541-C0F8-436A-AA22-966501E23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9026" rtl="0" eaLnBrk="1" latinLnBrk="0" hangingPunct="1">
        <a:lnSpc>
          <a:spcPct val="90000"/>
        </a:lnSpc>
        <a:spcBef>
          <a:spcPct val="0"/>
        </a:spcBef>
        <a:buNone/>
        <a:defRPr sz="34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256" indent="-177256" algn="l" defTabSz="709026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171" kern="1200">
          <a:solidFill>
            <a:schemeClr val="tx1"/>
          </a:solidFill>
          <a:latin typeface="+mn-lt"/>
          <a:ea typeface="+mn-ea"/>
          <a:cs typeface="+mn-cs"/>
        </a:defRPr>
      </a:lvl1pPr>
      <a:lvl2pPr marL="531769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2pPr>
      <a:lvl3pPr marL="886282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3pPr>
      <a:lvl4pPr marL="1240795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4pPr>
      <a:lvl5pPr marL="1595308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5pPr>
      <a:lvl6pPr marL="1949821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6pPr>
      <a:lvl7pPr marL="2304334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7pPr>
      <a:lvl8pPr marL="2658847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8pPr>
      <a:lvl9pPr marL="3013359" indent="-177256" algn="l" defTabSz="709026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54513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2pPr>
      <a:lvl3pPr marL="709026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3pPr>
      <a:lvl4pPr marL="1063539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4pPr>
      <a:lvl5pPr marL="1418052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5pPr>
      <a:lvl6pPr marL="1772564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6pPr>
      <a:lvl7pPr marL="2127077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7pPr>
      <a:lvl8pPr marL="2481590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8pPr>
      <a:lvl9pPr marL="2836103" algn="l" defTabSz="709026" rtl="0" eaLnBrk="1" latinLnBrk="0" hangingPunct="1">
        <a:defRPr sz="1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E0FD77-4A08-BC94-18E5-9F3312701C10}"/>
              </a:ext>
            </a:extLst>
          </p:cNvPr>
          <p:cNvSpPr/>
          <p:nvPr/>
        </p:nvSpPr>
        <p:spPr>
          <a:xfrm>
            <a:off x="-1" y="-83864"/>
            <a:ext cx="9745981" cy="5661704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50033-38B7-AF55-0325-66AA431D368B}"/>
              </a:ext>
            </a:extLst>
          </p:cNvPr>
          <p:cNvSpPr txBox="1"/>
          <p:nvPr/>
        </p:nvSpPr>
        <p:spPr>
          <a:xfrm>
            <a:off x="4212010" y="73617"/>
            <a:ext cx="9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DELETE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6EEF84-1A13-E89A-4A6D-453F21C714CC}"/>
              </a:ext>
            </a:extLst>
          </p:cNvPr>
          <p:cNvSpPr txBox="1"/>
          <p:nvPr/>
        </p:nvSpPr>
        <p:spPr>
          <a:xfrm>
            <a:off x="1101570" y="2958065"/>
            <a:ext cx="5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DELETE FROM </a:t>
            </a:r>
            <a:r>
              <a:rPr lang="pt-BR" sz="1400" dirty="0">
                <a:solidFill>
                  <a:srgbClr val="009EDA"/>
                </a:solidFill>
              </a:rPr>
              <a:t>nomeDaTabela </a:t>
            </a:r>
            <a:r>
              <a:rPr lang="pt-BR" sz="1400" dirty="0">
                <a:solidFill>
                  <a:srgbClr val="D4870E"/>
                </a:solidFill>
              </a:rPr>
              <a:t>WHERE </a:t>
            </a:r>
            <a:r>
              <a:rPr lang="pt-BR" sz="1400" dirty="0">
                <a:solidFill>
                  <a:srgbClr val="00B0F0"/>
                </a:solidFill>
              </a:rPr>
              <a:t>nomeAluno </a:t>
            </a:r>
            <a:r>
              <a:rPr lang="pt-BR" sz="1400" dirty="0">
                <a:solidFill>
                  <a:schemeClr val="bg1"/>
                </a:solidFill>
              </a:rPr>
              <a:t>= “Rafael Ruiz”;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8380C3-CA29-B776-F93A-1125CD9CD926}"/>
              </a:ext>
            </a:extLst>
          </p:cNvPr>
          <p:cNvSpPr txBox="1"/>
          <p:nvPr/>
        </p:nvSpPr>
        <p:spPr>
          <a:xfrm>
            <a:off x="4335713" y="3647193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242B75-3ED0-E5D2-D4ED-7324762653F8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6C032E-D0E3-C12A-E970-77481A7DD7CA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44C12A-ECBA-9C76-39DF-27F5134A5DBE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687DC0-B955-B3F8-B7B7-D1C48BF20091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1C5490-9E21-99D4-F436-2F9C329C55FE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335518-532B-93E1-178A-9C8587017504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EACD191-8B46-616B-37A0-A23A5247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8F57E5D-577D-3C41-B552-B7166C51C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773A1E-33A1-6D90-0314-2A32758B3B13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Bahnschrift SemiBold" panose="020B0502040204020203" pitchFamily="34" charset="0"/>
                <a:cs typeface="Arial" panose="020B0604020202020204" pitchFamily="34" charset="0"/>
              </a:rPr>
              <a:t>DELETE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0B3F68F-E915-7BA3-DD9C-6DD590EC20BB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F1D5E9-5799-57CB-1AAE-33E01751668E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F290F5-AFD3-E9ED-BE3C-F9FAA33829C9}"/>
              </a:ext>
            </a:extLst>
          </p:cNvPr>
          <p:cNvSpPr txBox="1"/>
          <p:nvPr/>
        </p:nvSpPr>
        <p:spPr>
          <a:xfrm>
            <a:off x="902697" y="2489513"/>
            <a:ext cx="592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DELETE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para excluir alguma informação da tabela</a:t>
            </a:r>
            <a:endParaRPr lang="pt-BR" sz="1400" dirty="0">
              <a:solidFill>
                <a:srgbClr val="D4870E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3AEBB1A1-7187-1CD5-B579-B8FFC6E68983}"/>
              </a:ext>
            </a:extLst>
          </p:cNvPr>
          <p:cNvGraphicFramePr>
            <a:graphicFrameLocks noGrp="1"/>
          </p:cNvGraphicFramePr>
          <p:nvPr/>
        </p:nvGraphicFramePr>
        <p:xfrm>
          <a:off x="1216098" y="3426618"/>
          <a:ext cx="4288107" cy="99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45C8DE4D-6785-0F73-0731-5163B26B6F30}"/>
              </a:ext>
            </a:extLst>
          </p:cNvPr>
          <p:cNvGraphicFramePr>
            <a:graphicFrameLocks noGrp="1"/>
          </p:cNvGraphicFramePr>
          <p:nvPr/>
        </p:nvGraphicFramePr>
        <p:xfrm>
          <a:off x="1216098" y="1012110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30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93</Words>
  <Application>Microsoft Office PowerPoint</Application>
  <PresentationFormat>Personalizar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4</cp:revision>
  <dcterms:created xsi:type="dcterms:W3CDTF">2022-05-21T17:41:52Z</dcterms:created>
  <dcterms:modified xsi:type="dcterms:W3CDTF">2022-05-23T13:43:28Z</dcterms:modified>
</cp:coreProperties>
</file>