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1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28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7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03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2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79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21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80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8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5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0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8D62BE3-86C0-2E83-186D-E233B827FB6A}"/>
              </a:ext>
            </a:extLst>
          </p:cNvPr>
          <p:cNvSpPr/>
          <p:nvPr/>
        </p:nvSpPr>
        <p:spPr>
          <a:xfrm>
            <a:off x="0" y="0"/>
            <a:ext cx="9417050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F9DEFD-3E5B-37C8-1BFB-29AE8B692612}"/>
              </a:ext>
            </a:extLst>
          </p:cNvPr>
          <p:cNvSpPr txBox="1"/>
          <p:nvPr/>
        </p:nvSpPr>
        <p:spPr>
          <a:xfrm>
            <a:off x="4138005" y="84548"/>
            <a:ext cx="11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DISTINCT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E84B93-B750-BC22-369A-73C365BD3DC9}"/>
              </a:ext>
            </a:extLst>
          </p:cNvPr>
          <p:cNvSpPr txBox="1"/>
          <p:nvPr/>
        </p:nvSpPr>
        <p:spPr>
          <a:xfrm>
            <a:off x="1067884" y="2915487"/>
            <a:ext cx="4511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4870E"/>
                </a:solidFill>
              </a:rPr>
              <a:t>SELECT DISTINCT </a:t>
            </a:r>
            <a:r>
              <a:rPr lang="pt-BR" sz="1400" dirty="0">
                <a:solidFill>
                  <a:srgbClr val="00B0F0"/>
                </a:solidFill>
              </a:rPr>
              <a:t>curso</a:t>
            </a:r>
            <a:r>
              <a:rPr lang="pt-BR" sz="1400" dirty="0">
                <a:solidFill>
                  <a:srgbClr val="D4870E"/>
                </a:solidFill>
              </a:rPr>
              <a:t> FROM </a:t>
            </a:r>
            <a:r>
              <a:rPr lang="pt-BR" sz="1400" dirty="0">
                <a:solidFill>
                  <a:srgbClr val="009EDA"/>
                </a:solidFill>
              </a:rPr>
              <a:t>nomeDaTabela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DDE023-369E-3133-83CB-143512B183F4}"/>
              </a:ext>
            </a:extLst>
          </p:cNvPr>
          <p:cNvSpPr txBox="1"/>
          <p:nvPr/>
        </p:nvSpPr>
        <p:spPr>
          <a:xfrm>
            <a:off x="4343029" y="3732143"/>
            <a:ext cx="70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8AF542D-A960-DEF4-449E-27049ED3F686}"/>
              </a:ext>
            </a:extLst>
          </p:cNvPr>
          <p:cNvSpPr/>
          <p:nvPr/>
        </p:nvSpPr>
        <p:spPr>
          <a:xfrm>
            <a:off x="7725406" y="2630761"/>
            <a:ext cx="1548039" cy="15670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1CFA9A-D408-9E54-4F2E-35C4CEA93656}"/>
              </a:ext>
            </a:extLst>
          </p:cNvPr>
          <p:cNvSpPr txBox="1"/>
          <p:nvPr/>
        </p:nvSpPr>
        <p:spPr>
          <a:xfrm>
            <a:off x="7978813" y="2675603"/>
            <a:ext cx="931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4CD3A-EF1B-A735-05B1-1DFF2BFF112C}"/>
              </a:ext>
            </a:extLst>
          </p:cNvPr>
          <p:cNvSpPr txBox="1"/>
          <p:nvPr/>
        </p:nvSpPr>
        <p:spPr>
          <a:xfrm>
            <a:off x="7978140" y="3384970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DFFD29-0AFF-8A52-E893-A154971966EE}"/>
              </a:ext>
            </a:extLst>
          </p:cNvPr>
          <p:cNvSpPr/>
          <p:nvPr/>
        </p:nvSpPr>
        <p:spPr>
          <a:xfrm>
            <a:off x="7860437" y="3483775"/>
            <a:ext cx="124913" cy="14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FB660E-7796-5966-CA4D-A49CEBCAC4F7}"/>
              </a:ext>
            </a:extLst>
          </p:cNvPr>
          <p:cNvSpPr txBox="1"/>
          <p:nvPr/>
        </p:nvSpPr>
        <p:spPr>
          <a:xfrm>
            <a:off x="7962404" y="3022163"/>
            <a:ext cx="141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0D7AFA-0833-F64A-FB6D-B3DDA37910FE}"/>
              </a:ext>
            </a:extLst>
          </p:cNvPr>
          <p:cNvSpPr txBox="1"/>
          <p:nvPr/>
        </p:nvSpPr>
        <p:spPr>
          <a:xfrm>
            <a:off x="7974151" y="3775685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B80FAF3-2894-27D2-3E06-B3464F400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AC4C098-52A1-85A2-841D-EFBDACFDF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BE871D7-3495-F7CF-557D-645998409B7F}"/>
              </a:ext>
            </a:extLst>
          </p:cNvPr>
          <p:cNvSpPr txBox="1"/>
          <p:nvPr/>
        </p:nvSpPr>
        <p:spPr>
          <a:xfrm>
            <a:off x="7901887" y="457803"/>
            <a:ext cx="123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Bahnschrift SemiBold" panose="020B0502040204020203" pitchFamily="34" charset="0"/>
                <a:cs typeface="Arial" panose="020B0604020202020204" pitchFamily="34" charset="0"/>
              </a:rPr>
              <a:t>SELECT DISTINCT</a:t>
            </a:r>
            <a:endParaRPr lang="pt-BR" sz="1400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7B387DB-9BF9-4A87-6A80-A9EF014B2EE7}"/>
              </a:ext>
            </a:extLst>
          </p:cNvPr>
          <p:cNvSpPr/>
          <p:nvPr/>
        </p:nvSpPr>
        <p:spPr>
          <a:xfrm>
            <a:off x="7865591" y="3114442"/>
            <a:ext cx="124913" cy="14501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21E19BD-04A1-8D9B-1B60-9AFF43AEE168}"/>
              </a:ext>
            </a:extLst>
          </p:cNvPr>
          <p:cNvSpPr/>
          <p:nvPr/>
        </p:nvSpPr>
        <p:spPr>
          <a:xfrm>
            <a:off x="7879702" y="3839067"/>
            <a:ext cx="124913" cy="14501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57286D-C1C4-6F56-68A0-1A58821FCD6D}"/>
              </a:ext>
            </a:extLst>
          </p:cNvPr>
          <p:cNvSpPr txBox="1"/>
          <p:nvPr/>
        </p:nvSpPr>
        <p:spPr>
          <a:xfrm>
            <a:off x="867825" y="2474831"/>
            <a:ext cx="592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45" indent="-219745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consultar os dados de uma tabela sem repetição use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DISTINCT</a:t>
            </a:r>
          </a:p>
          <a:p>
            <a:pPr marL="219745" indent="-219745">
              <a:buFontTx/>
              <a:buChar char="-"/>
            </a:pPr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A9E12CAD-97B7-7581-9798-4C93C3A50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091145"/>
              </p:ext>
            </p:extLst>
          </p:nvPr>
        </p:nvGraphicFramePr>
        <p:xfrm>
          <a:off x="1188210" y="3384970"/>
          <a:ext cx="1845496" cy="990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5496">
                  <a:extLst>
                    <a:ext uri="{9D8B030D-6E8A-4147-A177-3AD203B41FA5}">
                      <a16:colId xmlns:a16="http://schemas.microsoft.com/office/drawing/2014/main" val="2048550613"/>
                    </a:ext>
                  </a:extLst>
                </a:gridCol>
              </a:tblGrid>
              <a:tr h="2059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curso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Engenharia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86984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4BA5FDFD-F4F0-D84D-58E3-1BB4AA146AB4}"/>
              </a:ext>
            </a:extLst>
          </p:cNvPr>
          <p:cNvGraphicFramePr>
            <a:graphicFrameLocks noGrp="1"/>
          </p:cNvGraphicFramePr>
          <p:nvPr/>
        </p:nvGraphicFramePr>
        <p:xfrm>
          <a:off x="1188210" y="871023"/>
          <a:ext cx="4288107" cy="1186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3646622146"/>
                    </a:ext>
                  </a:extLst>
                </a:gridCol>
                <a:gridCol w="823354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046490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  <a:gridCol w="1845496">
                  <a:extLst>
                    <a:ext uri="{9D8B030D-6E8A-4147-A177-3AD203B41FA5}">
                      <a16:colId xmlns:a16="http://schemas.microsoft.com/office/drawing/2014/main" val="2048550613"/>
                    </a:ext>
                  </a:extLst>
                </a:gridCol>
              </a:tblGrid>
              <a:tr h="2059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idAluno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nomeAluno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/>
                        </a:rPr>
                        <a:t>cpfAluno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curso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123.456.789-63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414.123.789-63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765.543.121-75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169.258-494-98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Engenharia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187.798.193-21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8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23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78</Words>
  <Application>Microsoft Office PowerPoint</Application>
  <PresentationFormat>Personalizar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2</cp:revision>
  <dcterms:created xsi:type="dcterms:W3CDTF">2022-05-21T17:51:31Z</dcterms:created>
  <dcterms:modified xsi:type="dcterms:W3CDTF">2022-05-21T18:00:01Z</dcterms:modified>
</cp:coreProperties>
</file>