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0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9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8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32E0AF1-3D56-54A0-2C2A-570E799DD6C5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647558-3384-DDEC-B870-6668FC24ABD1}"/>
              </a:ext>
            </a:extLst>
          </p:cNvPr>
          <p:cNvSpPr txBox="1"/>
          <p:nvPr/>
        </p:nvSpPr>
        <p:spPr>
          <a:xfrm>
            <a:off x="3689952" y="88471"/>
            <a:ext cx="132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ORDER BY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B9776C2-0AE7-E25B-7B42-A4EA6FE6E696}"/>
              </a:ext>
            </a:extLst>
          </p:cNvPr>
          <p:cNvSpPr txBox="1"/>
          <p:nvPr/>
        </p:nvSpPr>
        <p:spPr>
          <a:xfrm>
            <a:off x="1124633" y="3004546"/>
            <a:ext cx="505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SELECT * FROM </a:t>
            </a:r>
            <a:r>
              <a:rPr lang="pt-BR" sz="1400" dirty="0">
                <a:solidFill>
                  <a:srgbClr val="00B0F0"/>
                </a:solidFill>
              </a:rPr>
              <a:t>nomeDaTabela </a:t>
            </a:r>
            <a:r>
              <a:rPr lang="pt-BR" sz="1400" dirty="0">
                <a:solidFill>
                  <a:srgbClr val="D4870E"/>
                </a:solidFill>
              </a:rPr>
              <a:t>ORDER BY </a:t>
            </a:r>
            <a:r>
              <a:rPr lang="pt-BR" sz="1400" dirty="0" err="1">
                <a:solidFill>
                  <a:srgbClr val="00B0F0"/>
                </a:solidFill>
              </a:rPr>
              <a:t>nomeAluno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E2A8A9-6BB8-D800-5215-9CAE0ACFB98B}"/>
              </a:ext>
            </a:extLst>
          </p:cNvPr>
          <p:cNvSpPr/>
          <p:nvPr/>
        </p:nvSpPr>
        <p:spPr>
          <a:xfrm>
            <a:off x="7725411" y="2630766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C2BE92-CDD0-8F63-7AEB-5250FBEE4B07}"/>
              </a:ext>
            </a:extLst>
          </p:cNvPr>
          <p:cNvSpPr txBox="1"/>
          <p:nvPr/>
        </p:nvSpPr>
        <p:spPr>
          <a:xfrm>
            <a:off x="7978818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EB264F-66EE-F636-F88E-518F459C510F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327B9BD-F2E6-E9BE-4630-C43158437FBA}"/>
              </a:ext>
            </a:extLst>
          </p:cNvPr>
          <p:cNvSpPr/>
          <p:nvPr/>
        </p:nvSpPr>
        <p:spPr>
          <a:xfrm>
            <a:off x="7860442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6B74C6D-ACFF-F414-36F3-F0AF5AC2DA8F}"/>
              </a:ext>
            </a:extLst>
          </p:cNvPr>
          <p:cNvSpPr txBox="1"/>
          <p:nvPr/>
        </p:nvSpPr>
        <p:spPr>
          <a:xfrm>
            <a:off x="7962409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AAC111-A2F7-6558-BA7B-3C9B862A065E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1A3E159C-E772-AC1A-5DB2-5DAEE86C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7" y="854484"/>
            <a:ext cx="912859" cy="84496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1874881-94AA-EE22-D9AD-B135B608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468FCC9-E23D-159E-B487-3003CD69969B}"/>
              </a:ext>
            </a:extLst>
          </p:cNvPr>
          <p:cNvSpPr txBox="1"/>
          <p:nvPr/>
        </p:nvSpPr>
        <p:spPr>
          <a:xfrm>
            <a:off x="7901887" y="457803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Bahnschrift SemiBold" panose="020B0502040204020203" pitchFamily="34" charset="0"/>
                <a:cs typeface="Arial" panose="020B0604020202020204" pitchFamily="34" charset="0"/>
              </a:rPr>
              <a:t>ORDER BY</a:t>
            </a:r>
            <a:endParaRPr lang="pt-BR" sz="14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727A552-7128-A143-CE84-B0BBE6D6A078}"/>
              </a:ext>
            </a:extLst>
          </p:cNvPr>
          <p:cNvSpPr/>
          <p:nvPr/>
        </p:nvSpPr>
        <p:spPr>
          <a:xfrm>
            <a:off x="7865596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1FEA8B5-6E06-2653-3A7D-4B636764BC1B}"/>
              </a:ext>
            </a:extLst>
          </p:cNvPr>
          <p:cNvSpPr/>
          <p:nvPr/>
        </p:nvSpPr>
        <p:spPr>
          <a:xfrm>
            <a:off x="7879707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083A4CB-9F10-0839-BF2A-70BAF970AD31}"/>
              </a:ext>
            </a:extLst>
          </p:cNvPr>
          <p:cNvSpPr txBox="1"/>
          <p:nvPr/>
        </p:nvSpPr>
        <p:spPr>
          <a:xfrm>
            <a:off x="902700" y="2401317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consultar uma tabela com uma filtragem ordenada, utilize o comando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ORDER BY</a:t>
            </a:r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FD52F593-CCA0-FA23-15C4-55F2394BF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60222"/>
              </p:ext>
            </p:extLst>
          </p:nvPr>
        </p:nvGraphicFramePr>
        <p:xfrm>
          <a:off x="1259612" y="3493184"/>
          <a:ext cx="4560315" cy="1409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26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75620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112921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962648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4317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 err="1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 err="1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23159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23159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23962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23159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23159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37D93CFB-2029-3485-F67B-BE481F415726}"/>
              </a:ext>
            </a:extLst>
          </p:cNvPr>
          <p:cNvGraphicFramePr>
            <a:graphicFrameLocks noGrp="1"/>
          </p:cNvGraphicFramePr>
          <p:nvPr/>
        </p:nvGraphicFramePr>
        <p:xfrm>
          <a:off x="1259612" y="719413"/>
          <a:ext cx="4288107" cy="118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23354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23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106</Words>
  <Application>Microsoft Office PowerPoint</Application>
  <PresentationFormat>Personalizar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3</cp:revision>
  <dcterms:created xsi:type="dcterms:W3CDTF">2022-05-21T17:51:31Z</dcterms:created>
  <dcterms:modified xsi:type="dcterms:W3CDTF">2022-05-21T18:00:03Z</dcterms:modified>
</cp:coreProperties>
</file>