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417050" cy="5429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7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7131" y="888538"/>
            <a:ext cx="7062788" cy="1890183"/>
          </a:xfrm>
        </p:spPr>
        <p:txBody>
          <a:bodyPr anchor="b"/>
          <a:lstStyle>
            <a:lvl1pPr algn="ctr"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131" y="2851613"/>
            <a:ext cx="7062788" cy="1310812"/>
          </a:xfrm>
        </p:spPr>
        <p:txBody>
          <a:bodyPr/>
          <a:lstStyle>
            <a:lvl1pPr marL="0" indent="0" algn="ctr">
              <a:buNone/>
              <a:defRPr sz="1854"/>
            </a:lvl1pPr>
            <a:lvl2pPr marL="353141" indent="0" algn="ctr">
              <a:buNone/>
              <a:defRPr sz="1545"/>
            </a:lvl2pPr>
            <a:lvl3pPr marL="706283" indent="0" algn="ctr">
              <a:buNone/>
              <a:defRPr sz="1390"/>
            </a:lvl3pPr>
            <a:lvl4pPr marL="1059424" indent="0" algn="ctr">
              <a:buNone/>
              <a:defRPr sz="1236"/>
            </a:lvl4pPr>
            <a:lvl5pPr marL="1412565" indent="0" algn="ctr">
              <a:buNone/>
              <a:defRPr sz="1236"/>
            </a:lvl5pPr>
            <a:lvl6pPr marL="1765706" indent="0" algn="ctr">
              <a:buNone/>
              <a:defRPr sz="1236"/>
            </a:lvl6pPr>
            <a:lvl7pPr marL="2118848" indent="0" algn="ctr">
              <a:buNone/>
              <a:defRPr sz="1236"/>
            </a:lvl7pPr>
            <a:lvl8pPr marL="2471989" indent="0" algn="ctr">
              <a:buNone/>
              <a:defRPr sz="1236"/>
            </a:lvl8pPr>
            <a:lvl9pPr marL="2825130" indent="0" algn="ctr">
              <a:buNone/>
              <a:defRPr sz="123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81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28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9077" y="289058"/>
            <a:ext cx="2030551" cy="46010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422" y="289058"/>
            <a:ext cx="5973941" cy="46010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47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27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17" y="1353543"/>
            <a:ext cx="8122206" cy="2258417"/>
          </a:xfrm>
        </p:spPr>
        <p:txBody>
          <a:bodyPr anchor="b"/>
          <a:lstStyle>
            <a:lvl1pPr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517" y="3633325"/>
            <a:ext cx="8122206" cy="1187648"/>
          </a:xfrm>
        </p:spPr>
        <p:txBody>
          <a:bodyPr/>
          <a:lstStyle>
            <a:lvl1pPr marL="0" indent="0">
              <a:buNone/>
              <a:defRPr sz="1854">
                <a:solidFill>
                  <a:schemeClr val="tx1">
                    <a:tint val="75000"/>
                  </a:schemeClr>
                </a:solidFill>
              </a:defRPr>
            </a:lvl1pPr>
            <a:lvl2pPr marL="353141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2pPr>
            <a:lvl3pPr marL="706283" indent="0">
              <a:buNone/>
              <a:defRPr sz="1390">
                <a:solidFill>
                  <a:schemeClr val="tx1">
                    <a:tint val="75000"/>
                  </a:schemeClr>
                </a:solidFill>
              </a:defRPr>
            </a:lvl3pPr>
            <a:lvl4pPr marL="1059424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4pPr>
            <a:lvl5pPr marL="1412565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5pPr>
            <a:lvl6pPr marL="1765706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6pPr>
            <a:lvl7pPr marL="2118848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7pPr>
            <a:lvl8pPr marL="2471989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8pPr>
            <a:lvl9pPr marL="2825130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03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42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38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72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289058"/>
            <a:ext cx="8122206" cy="104940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649" y="1330921"/>
            <a:ext cx="398385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649" y="1983184"/>
            <a:ext cx="398385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7381" y="1330921"/>
            <a:ext cx="400347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7381" y="1983184"/>
            <a:ext cx="400347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79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21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80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3473" y="781712"/>
            <a:ext cx="4767382" cy="3858286"/>
          </a:xfrm>
        </p:spPr>
        <p:txBody>
          <a:bodyPr/>
          <a:lstStyle>
            <a:lvl1pPr>
              <a:defRPr sz="2472"/>
            </a:lvl1pPr>
            <a:lvl2pPr>
              <a:defRPr sz="2163"/>
            </a:lvl2pPr>
            <a:lvl3pPr>
              <a:defRPr sz="1854"/>
            </a:lvl3pPr>
            <a:lvl4pPr>
              <a:defRPr sz="1545"/>
            </a:lvl4pPr>
            <a:lvl5pPr>
              <a:defRPr sz="1545"/>
            </a:lvl5pPr>
            <a:lvl6pPr>
              <a:defRPr sz="1545"/>
            </a:lvl6pPr>
            <a:lvl7pPr>
              <a:defRPr sz="1545"/>
            </a:lvl7pPr>
            <a:lvl8pPr>
              <a:defRPr sz="1545"/>
            </a:lvl8pPr>
            <a:lvl9pPr>
              <a:defRPr sz="154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8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03473" y="781712"/>
            <a:ext cx="4767382" cy="3858286"/>
          </a:xfrm>
        </p:spPr>
        <p:txBody>
          <a:bodyPr anchor="t"/>
          <a:lstStyle>
            <a:lvl1pPr marL="0" indent="0">
              <a:buNone/>
              <a:defRPr sz="2472"/>
            </a:lvl1pPr>
            <a:lvl2pPr marL="353141" indent="0">
              <a:buNone/>
              <a:defRPr sz="2163"/>
            </a:lvl2pPr>
            <a:lvl3pPr marL="706283" indent="0">
              <a:buNone/>
              <a:defRPr sz="1854"/>
            </a:lvl3pPr>
            <a:lvl4pPr marL="1059424" indent="0">
              <a:buNone/>
              <a:defRPr sz="1545"/>
            </a:lvl4pPr>
            <a:lvl5pPr marL="1412565" indent="0">
              <a:buNone/>
              <a:defRPr sz="1545"/>
            </a:lvl5pPr>
            <a:lvl6pPr marL="1765706" indent="0">
              <a:buNone/>
              <a:defRPr sz="1545"/>
            </a:lvl6pPr>
            <a:lvl7pPr marL="2118848" indent="0">
              <a:buNone/>
              <a:defRPr sz="1545"/>
            </a:lvl7pPr>
            <a:lvl8pPr marL="2471989" indent="0">
              <a:buNone/>
              <a:defRPr sz="1545"/>
            </a:lvl8pPr>
            <a:lvl9pPr marL="2825130" indent="0">
              <a:buNone/>
              <a:defRPr sz="154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54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422" y="289058"/>
            <a:ext cx="8122206" cy="1049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422" y="1445287"/>
            <a:ext cx="8122206" cy="344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742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9398" y="5032111"/>
            <a:ext cx="3178254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079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02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06283" rtl="0" eaLnBrk="1" latinLnBrk="0" hangingPunct="1">
        <a:lnSpc>
          <a:spcPct val="90000"/>
        </a:lnSpc>
        <a:spcBef>
          <a:spcPct val="0"/>
        </a:spcBef>
        <a:buNone/>
        <a:defRPr sz="3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571" indent="-176571" algn="l" defTabSz="706283" rtl="0" eaLnBrk="1" latinLnBrk="0" hangingPunct="1">
        <a:lnSpc>
          <a:spcPct val="90000"/>
        </a:lnSpc>
        <a:spcBef>
          <a:spcPts val="772"/>
        </a:spcBef>
        <a:buFont typeface="Arial" panose="020B0604020202020204" pitchFamily="34" charset="0"/>
        <a:buChar char="•"/>
        <a:defRPr sz="2163" kern="1200">
          <a:solidFill>
            <a:schemeClr val="tx1"/>
          </a:solidFill>
          <a:latin typeface="+mn-lt"/>
          <a:ea typeface="+mn-ea"/>
          <a:cs typeface="+mn-cs"/>
        </a:defRPr>
      </a:lvl1pPr>
      <a:lvl2pPr marL="529712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854" kern="1200">
          <a:solidFill>
            <a:schemeClr val="tx1"/>
          </a:solidFill>
          <a:latin typeface="+mn-lt"/>
          <a:ea typeface="+mn-ea"/>
          <a:cs typeface="+mn-cs"/>
        </a:defRPr>
      </a:lvl2pPr>
      <a:lvl3pPr marL="882853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3pPr>
      <a:lvl4pPr marL="1235994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589136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942277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295418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648560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3001701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1pPr>
      <a:lvl2pPr marL="353141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2pPr>
      <a:lvl3pPr marL="706283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3pPr>
      <a:lvl4pPr marL="1059424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412565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765706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118848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471989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282513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432E0AF1-3D56-54A0-2C2A-570E799DD6C5}"/>
              </a:ext>
            </a:extLst>
          </p:cNvPr>
          <p:cNvSpPr/>
          <p:nvPr/>
        </p:nvSpPr>
        <p:spPr>
          <a:xfrm>
            <a:off x="0" y="0"/>
            <a:ext cx="9417050" cy="5429250"/>
          </a:xfrm>
          <a:prstGeom prst="rect">
            <a:avLst/>
          </a:prstGeom>
          <a:solidFill>
            <a:srgbClr val="002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49" dirty="0">
              <a:latin typeface="Bahnschrift SemiBold" panose="020B0502040204020203" pitchFamily="3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6AC5A8AB-038F-BBC3-CA2F-E7811A568201}"/>
              </a:ext>
            </a:extLst>
          </p:cNvPr>
          <p:cNvSpPr txBox="1"/>
          <p:nvPr/>
        </p:nvSpPr>
        <p:spPr>
          <a:xfrm>
            <a:off x="4212010" y="73617"/>
            <a:ext cx="99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C66FF"/>
                </a:solidFill>
                <a:latin typeface="Bahnschrift SemiBold" panose="020B0502040204020203" pitchFamily="34" charset="0"/>
              </a:rPr>
              <a:t>SELECT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4F6FB9F-2F68-43B3-AD8A-DA97874AD008}"/>
              </a:ext>
            </a:extLst>
          </p:cNvPr>
          <p:cNvSpPr txBox="1"/>
          <p:nvPr/>
        </p:nvSpPr>
        <p:spPr>
          <a:xfrm>
            <a:off x="881706" y="3114442"/>
            <a:ext cx="6398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9745" indent="-219745">
              <a:buFontTx/>
              <a:buChar char="-"/>
            </a:pPr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O comando </a:t>
            </a:r>
            <a:r>
              <a:rPr lang="pt-BR" sz="1400" dirty="0">
                <a:solidFill>
                  <a:srgbClr val="D4870E"/>
                </a:solidFill>
                <a:latin typeface="Bahnschrift SemiBold" panose="020B0502040204020203" pitchFamily="34" charset="0"/>
              </a:rPr>
              <a:t>SELECT</a:t>
            </a:r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também pode ser usado para consultar um item especifico da tabela.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3615D9D-B3C0-9FBC-2A0E-899CB66E862A}"/>
              </a:ext>
            </a:extLst>
          </p:cNvPr>
          <p:cNvSpPr txBox="1"/>
          <p:nvPr/>
        </p:nvSpPr>
        <p:spPr>
          <a:xfrm>
            <a:off x="1141817" y="1358472"/>
            <a:ext cx="4511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D4870E"/>
                </a:solidFill>
              </a:rPr>
              <a:t>SELECT * FROM </a:t>
            </a:r>
            <a:r>
              <a:rPr lang="pt-BR" sz="1400" dirty="0">
                <a:solidFill>
                  <a:srgbClr val="009EDA"/>
                </a:solidFill>
              </a:rPr>
              <a:t>nomeDaTabela</a:t>
            </a:r>
            <a:r>
              <a:rPr lang="pt-BR" sz="14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8E0248E-F74B-1D91-B8A0-ABEA77EFB6F6}"/>
              </a:ext>
            </a:extLst>
          </p:cNvPr>
          <p:cNvSpPr txBox="1"/>
          <p:nvPr/>
        </p:nvSpPr>
        <p:spPr>
          <a:xfrm>
            <a:off x="1141817" y="3600869"/>
            <a:ext cx="4615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D4870E"/>
                </a:solidFill>
              </a:rPr>
              <a:t>SELECT </a:t>
            </a:r>
            <a:r>
              <a:rPr lang="pt-BR" sz="1400" dirty="0">
                <a:solidFill>
                  <a:srgbClr val="009EDA"/>
                </a:solidFill>
              </a:rPr>
              <a:t>nomeAluno, cpfAluno </a:t>
            </a:r>
            <a:r>
              <a:rPr lang="pt-BR" sz="1400" dirty="0">
                <a:solidFill>
                  <a:srgbClr val="D4870E"/>
                </a:solidFill>
              </a:rPr>
              <a:t>FROM </a:t>
            </a:r>
            <a:r>
              <a:rPr lang="pt-BR" sz="1400" dirty="0" err="1">
                <a:solidFill>
                  <a:srgbClr val="009EDA"/>
                </a:solidFill>
              </a:rPr>
              <a:t>nomeDaTabela</a:t>
            </a:r>
            <a:r>
              <a:rPr lang="pt-BR" sz="14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B347AB4-8393-040D-35E9-056BD2285C17}"/>
              </a:ext>
            </a:extLst>
          </p:cNvPr>
          <p:cNvSpPr txBox="1"/>
          <p:nvPr/>
        </p:nvSpPr>
        <p:spPr>
          <a:xfrm>
            <a:off x="4356910" y="2235589"/>
            <a:ext cx="703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00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C1FBFB6E-16A5-3874-9001-04032FFEC471}"/>
              </a:ext>
            </a:extLst>
          </p:cNvPr>
          <p:cNvSpPr/>
          <p:nvPr/>
        </p:nvSpPr>
        <p:spPr>
          <a:xfrm>
            <a:off x="7725406" y="2630761"/>
            <a:ext cx="1548039" cy="156701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C4A96AC0-6FCC-948D-7550-BD276717A57D}"/>
              </a:ext>
            </a:extLst>
          </p:cNvPr>
          <p:cNvSpPr txBox="1"/>
          <p:nvPr/>
        </p:nvSpPr>
        <p:spPr>
          <a:xfrm>
            <a:off x="7978813" y="2675603"/>
            <a:ext cx="9311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Legenda:</a:t>
            </a:r>
          </a:p>
          <a:p>
            <a:endParaRPr lang="pt-BR" sz="1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730DD3C1-3574-D568-D107-3952F00FE8B9}"/>
              </a:ext>
            </a:extLst>
          </p:cNvPr>
          <p:cNvSpPr txBox="1"/>
          <p:nvPr/>
        </p:nvSpPr>
        <p:spPr>
          <a:xfrm>
            <a:off x="7978140" y="3384970"/>
            <a:ext cx="13430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Bahnschrift SemiBold" panose="020B0502040204020203" pitchFamily="34" charset="0"/>
              </a:rPr>
              <a:t>Nome variável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1B7C8C7A-F792-02B7-0B07-316F66D60D8E}"/>
              </a:ext>
            </a:extLst>
          </p:cNvPr>
          <p:cNvSpPr/>
          <p:nvPr/>
        </p:nvSpPr>
        <p:spPr>
          <a:xfrm>
            <a:off x="7860437" y="3483775"/>
            <a:ext cx="124913" cy="1450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389B64B5-E0BE-15F2-0511-0F166E02BDDE}"/>
              </a:ext>
            </a:extLst>
          </p:cNvPr>
          <p:cNvSpPr txBox="1"/>
          <p:nvPr/>
        </p:nvSpPr>
        <p:spPr>
          <a:xfrm>
            <a:off x="7962404" y="3022163"/>
            <a:ext cx="14199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Comando SQL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169A312D-D42D-D479-D108-B8584037BCF3}"/>
              </a:ext>
            </a:extLst>
          </p:cNvPr>
          <p:cNvSpPr txBox="1"/>
          <p:nvPr/>
        </p:nvSpPr>
        <p:spPr>
          <a:xfrm>
            <a:off x="7974151" y="3775685"/>
            <a:ext cx="13430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Tipo de dado</a:t>
            </a:r>
          </a:p>
        </p:txBody>
      </p:sp>
      <p:pic>
        <p:nvPicPr>
          <p:cNvPr id="48" name="Imagem 47">
            <a:extLst>
              <a:ext uri="{FF2B5EF4-FFF2-40B4-BE49-F238E27FC236}">
                <a16:creationId xmlns:a16="http://schemas.microsoft.com/office/drawing/2014/main" id="{A7A24221-112E-1206-80F5-B46366D53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632" y="854484"/>
            <a:ext cx="912859" cy="844960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4DC45E1B-C74D-3633-07F3-244DBB989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423" y="240435"/>
            <a:ext cx="1673890" cy="1158848"/>
          </a:xfrm>
          <a:prstGeom prst="rect">
            <a:avLst/>
          </a:prstGeom>
        </p:spPr>
      </p:pic>
      <p:sp>
        <p:nvSpPr>
          <p:cNvPr id="50" name="CaixaDeTexto 49">
            <a:extLst>
              <a:ext uri="{FF2B5EF4-FFF2-40B4-BE49-F238E27FC236}">
                <a16:creationId xmlns:a16="http://schemas.microsoft.com/office/drawing/2014/main" id="{8CEF0E3B-228F-68CC-4100-3F65147F4A5A}"/>
              </a:ext>
            </a:extLst>
          </p:cNvPr>
          <p:cNvSpPr txBox="1"/>
          <p:nvPr/>
        </p:nvSpPr>
        <p:spPr>
          <a:xfrm>
            <a:off x="7901887" y="457803"/>
            <a:ext cx="123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>
                <a:latin typeface="Bahnschrift SemiBold" panose="020B0502040204020203" pitchFamily="34" charset="0"/>
                <a:cs typeface="Arial" panose="020B0604020202020204" pitchFamily="34" charset="0"/>
              </a:rPr>
              <a:t>SELECT</a:t>
            </a:r>
            <a:endParaRPr lang="pt-BR" sz="1400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50F2E9DA-1FC1-7859-34F7-CF3BC6817077}"/>
              </a:ext>
            </a:extLst>
          </p:cNvPr>
          <p:cNvSpPr/>
          <p:nvPr/>
        </p:nvSpPr>
        <p:spPr>
          <a:xfrm>
            <a:off x="7865591" y="3114442"/>
            <a:ext cx="124913" cy="145018"/>
          </a:xfrm>
          <a:prstGeom prst="rect">
            <a:avLst/>
          </a:prstGeom>
          <a:solidFill>
            <a:srgbClr val="D48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744BF931-BACA-899A-65ED-AF9F8B6F2F2C}"/>
              </a:ext>
            </a:extLst>
          </p:cNvPr>
          <p:cNvSpPr/>
          <p:nvPr/>
        </p:nvSpPr>
        <p:spPr>
          <a:xfrm>
            <a:off x="7879702" y="3839067"/>
            <a:ext cx="124913" cy="145018"/>
          </a:xfrm>
          <a:prstGeom prst="rect">
            <a:avLst/>
          </a:prstGeom>
          <a:solidFill>
            <a:srgbClr val="00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3328E967-6E45-470D-38D9-51C8D42063AD}"/>
              </a:ext>
            </a:extLst>
          </p:cNvPr>
          <p:cNvSpPr txBox="1"/>
          <p:nvPr/>
        </p:nvSpPr>
        <p:spPr>
          <a:xfrm>
            <a:off x="881706" y="950912"/>
            <a:ext cx="592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9745" indent="-219745">
              <a:buFontTx/>
              <a:buChar char="-"/>
            </a:pPr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Para consultar os dados de uma tabela use o comando </a:t>
            </a:r>
            <a:r>
              <a:rPr lang="pt-BR" sz="1400" dirty="0">
                <a:solidFill>
                  <a:srgbClr val="D4870E"/>
                </a:solidFill>
                <a:latin typeface="Bahnschrift SemiBold" panose="020B0502040204020203" pitchFamily="34" charset="0"/>
              </a:rPr>
              <a:t>SELECT</a:t>
            </a:r>
          </a:p>
          <a:p>
            <a:pPr marL="219745" indent="-219745">
              <a:buFontTx/>
              <a:buChar char="-"/>
            </a:pPr>
            <a:endParaRPr lang="pt-BR" sz="1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graphicFrame>
        <p:nvGraphicFramePr>
          <p:cNvPr id="54" name="Tabela 53">
            <a:extLst>
              <a:ext uri="{FF2B5EF4-FFF2-40B4-BE49-F238E27FC236}">
                <a16:creationId xmlns:a16="http://schemas.microsoft.com/office/drawing/2014/main" id="{23D5F7BF-3AED-7A88-7631-891193EEC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465864"/>
              </p:ext>
            </p:extLst>
          </p:nvPr>
        </p:nvGraphicFramePr>
        <p:xfrm>
          <a:off x="1202091" y="1826602"/>
          <a:ext cx="4288107" cy="1186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2767">
                  <a:extLst>
                    <a:ext uri="{9D8B030D-6E8A-4147-A177-3AD203B41FA5}">
                      <a16:colId xmlns:a16="http://schemas.microsoft.com/office/drawing/2014/main" val="3646622146"/>
                    </a:ext>
                  </a:extLst>
                </a:gridCol>
                <a:gridCol w="823354">
                  <a:extLst>
                    <a:ext uri="{9D8B030D-6E8A-4147-A177-3AD203B41FA5}">
                      <a16:colId xmlns:a16="http://schemas.microsoft.com/office/drawing/2014/main" val="732866862"/>
                    </a:ext>
                  </a:extLst>
                </a:gridCol>
                <a:gridCol w="1046490">
                  <a:extLst>
                    <a:ext uri="{9D8B030D-6E8A-4147-A177-3AD203B41FA5}">
                      <a16:colId xmlns:a16="http://schemas.microsoft.com/office/drawing/2014/main" val="2907482038"/>
                    </a:ext>
                  </a:extLst>
                </a:gridCol>
                <a:gridCol w="1845496">
                  <a:extLst>
                    <a:ext uri="{9D8B030D-6E8A-4147-A177-3AD203B41FA5}">
                      <a16:colId xmlns:a16="http://schemas.microsoft.com/office/drawing/2014/main" val="2048550613"/>
                    </a:ext>
                  </a:extLst>
                </a:gridCol>
              </a:tblGrid>
              <a:tr h="2059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  <a:latin typeface="Bahnschrift" panose="020B0502040204020203" pitchFamily="34" charset="0"/>
                        </a:rPr>
                        <a:t>idAluno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  <a:latin typeface="Bahnschrift" panose="020B0502040204020203" pitchFamily="34" charset="0"/>
                        </a:rPr>
                        <a:t>nomeAluno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  <a:latin typeface="Bahnschrift"/>
                        </a:rPr>
                        <a:t>cpfAluno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  <a:latin typeface="Bahnschrift" panose="020B0502040204020203" pitchFamily="34" charset="0"/>
                        </a:rPr>
                        <a:t>curso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414620"/>
                  </a:ext>
                </a:extLst>
              </a:tr>
              <a:tr h="19614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Rafael Ruiz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123.456.789-63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Ciência da Computação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190570"/>
                  </a:ext>
                </a:extLst>
              </a:tr>
              <a:tr h="19614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Vitor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414.123.789-63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Ciência da Computação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563825"/>
                  </a:ext>
                </a:extLst>
              </a:tr>
              <a:tr h="19614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Jordana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765.543.121-75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Sistemas da Informação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034255"/>
                  </a:ext>
                </a:extLst>
              </a:tr>
              <a:tr h="19614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Felipe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169.258-494-98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Engenharia da computação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209455"/>
                  </a:ext>
                </a:extLst>
              </a:tr>
              <a:tr h="19614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Pedro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187.798.193-21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Sistemas da Informação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586984"/>
                  </a:ext>
                </a:extLst>
              </a:tr>
            </a:tbl>
          </a:graphicData>
        </a:graphic>
      </p:graphicFrame>
      <p:graphicFrame>
        <p:nvGraphicFramePr>
          <p:cNvPr id="55" name="Tabela 54">
            <a:extLst>
              <a:ext uri="{FF2B5EF4-FFF2-40B4-BE49-F238E27FC236}">
                <a16:creationId xmlns:a16="http://schemas.microsoft.com/office/drawing/2014/main" id="{662E1BFC-7183-CACA-A3E5-AE117D4F5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435345"/>
              </p:ext>
            </p:extLst>
          </p:nvPr>
        </p:nvGraphicFramePr>
        <p:xfrm>
          <a:off x="1202091" y="3981746"/>
          <a:ext cx="1897181" cy="1186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0691">
                  <a:extLst>
                    <a:ext uri="{9D8B030D-6E8A-4147-A177-3AD203B41FA5}">
                      <a16:colId xmlns:a16="http://schemas.microsoft.com/office/drawing/2014/main" val="732866862"/>
                    </a:ext>
                  </a:extLst>
                </a:gridCol>
                <a:gridCol w="1046490">
                  <a:extLst>
                    <a:ext uri="{9D8B030D-6E8A-4147-A177-3AD203B41FA5}">
                      <a16:colId xmlns:a16="http://schemas.microsoft.com/office/drawing/2014/main" val="2907482038"/>
                    </a:ext>
                  </a:extLst>
                </a:gridCol>
              </a:tblGrid>
              <a:tr h="2059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  <a:latin typeface="Bahnschrift" panose="020B0502040204020203" pitchFamily="34" charset="0"/>
                        </a:rPr>
                        <a:t>nomeAluno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  <a:latin typeface="Bahnschrift"/>
                        </a:rPr>
                        <a:t>cpfAluno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414620"/>
                  </a:ext>
                </a:extLst>
              </a:tr>
              <a:tr h="19614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Rafael Ruiz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123.456.789-63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190570"/>
                  </a:ext>
                </a:extLst>
              </a:tr>
              <a:tr h="19614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Vitor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414.123.789-63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563825"/>
                  </a:ext>
                </a:extLst>
              </a:tr>
              <a:tr h="19614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Jordana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765.543.121-75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034255"/>
                  </a:ext>
                </a:extLst>
              </a:tr>
              <a:tr h="19614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Felipe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169.258-494-98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209455"/>
                  </a:ext>
                </a:extLst>
              </a:tr>
              <a:tr h="196143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Pedro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187.798.193-21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586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2235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98</Words>
  <Application>Microsoft Office PowerPoint</Application>
  <PresentationFormat>Personalizar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Bahnschrift</vt:lpstr>
      <vt:lpstr>Bahnschrift SemiBold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RUIZ DA SILVA</dc:creator>
  <cp:lastModifiedBy>RAFAEL RUIZ DA SILVA</cp:lastModifiedBy>
  <cp:revision>4</cp:revision>
  <dcterms:created xsi:type="dcterms:W3CDTF">2022-05-21T17:51:31Z</dcterms:created>
  <dcterms:modified xsi:type="dcterms:W3CDTF">2022-05-21T18:00:06Z</dcterms:modified>
</cp:coreProperties>
</file>