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40" d="100"/>
          <a:sy n="140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62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48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8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90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29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32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3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31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46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52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68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7522-6982-4549-96EB-652873808EAB}" type="datetimeFigureOut">
              <a:rPr lang="pt-BR" smtClean="0"/>
              <a:t>21/05/2022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3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D01D531-852A-9C92-955E-6FC8F5C56D25}"/>
              </a:ext>
            </a:extLst>
          </p:cNvPr>
          <p:cNvSpPr/>
          <p:nvPr/>
        </p:nvSpPr>
        <p:spPr>
          <a:xfrm>
            <a:off x="0" y="0"/>
            <a:ext cx="9433581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A75599-CE3C-3122-747C-52FE08491008}"/>
              </a:ext>
            </a:extLst>
          </p:cNvPr>
          <p:cNvSpPr txBox="1"/>
          <p:nvPr/>
        </p:nvSpPr>
        <p:spPr>
          <a:xfrm>
            <a:off x="3036957" y="127249"/>
            <a:ext cx="3343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Modelos de Banco de Dados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7A8353-B143-4EF0-6D37-E18DA30F8F35}"/>
              </a:ext>
            </a:extLst>
          </p:cNvPr>
          <p:cNvSpPr txBox="1"/>
          <p:nvPr/>
        </p:nvSpPr>
        <p:spPr>
          <a:xfrm>
            <a:off x="4356910" y="2235589"/>
            <a:ext cx="70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98C0304-3F4C-85A0-2C2B-F888DED1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AF07FB3-09DE-1EA6-7E83-FAD53DEAB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7A1B45-CC35-6C07-C664-6B9B572820B4}"/>
              </a:ext>
            </a:extLst>
          </p:cNvPr>
          <p:cNvSpPr txBox="1"/>
          <p:nvPr/>
        </p:nvSpPr>
        <p:spPr>
          <a:xfrm>
            <a:off x="7901887" y="457803"/>
            <a:ext cx="1234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SemiBold" panose="020B0502040204020203" pitchFamily="34" charset="0"/>
                <a:cs typeface="Arial" panose="020B0604020202020204" pitchFamily="34" charset="0"/>
              </a:rPr>
              <a:t>Quais são os modelos?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8905FE2-BE32-76A9-C1D7-076A5BDADD1B}"/>
              </a:ext>
            </a:extLst>
          </p:cNvPr>
          <p:cNvSpPr txBox="1"/>
          <p:nvPr/>
        </p:nvSpPr>
        <p:spPr>
          <a:xfrm>
            <a:off x="460081" y="1016638"/>
            <a:ext cx="5920012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	Existem diferentes tipos de Modelos de Banco de Dados que foram sendo substituídos ao decorrer do tempo, como foi o caso do Modelo Hierárquico e o de Rede.</a:t>
            </a:r>
          </a:p>
          <a:p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dirty="0">
                <a:solidFill>
                  <a:schemeClr val="bg1"/>
                </a:solidFill>
                <a:latin typeface="Bahnschrift SemiBold" panose="020B0502040204020203" pitchFamily="34" charset="0"/>
              </a:rPr>
              <a:t>	Atualmente, o modelo mais utilizado e que aborda a linguagem SQL ( Structured Query Language) é o 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Modelo Relacional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, onde o banco de dados é representado por um conjunto de relações (tabelas).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Alguns TERMOS IMPORTANTES desse modelo: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TUPLA 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– Uma linha em uma tabela</a:t>
            </a: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ATRIBUTO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– Um cabeçalho da coluna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RELAÇÃO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– Nome dado para a tabela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DOMÍNIO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– Tipo de dado que descreve os tipos de valores que 			podem aparecer em cada coluna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endParaRPr lang="pt-BR" sz="1400" b="1" dirty="0">
              <a:solidFill>
                <a:schemeClr val="accent4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accent4">
                  <a:lumMod val="75000"/>
                </a:schemeClr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	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793AE3C-1F71-42D1-407A-300C21A4FF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1423" y="2885885"/>
            <a:ext cx="4360697" cy="151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978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132</Words>
  <Application>Microsoft Office PowerPoint</Application>
  <PresentationFormat>Personalizar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Alves</dc:creator>
  <cp:lastModifiedBy>Pedro Alves</cp:lastModifiedBy>
  <cp:revision>1</cp:revision>
  <dcterms:created xsi:type="dcterms:W3CDTF">2022-05-21T22:20:31Z</dcterms:created>
  <dcterms:modified xsi:type="dcterms:W3CDTF">2022-05-21T22:23:04Z</dcterms:modified>
</cp:coreProperties>
</file>