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27249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Consultas avançadas - AVG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946535" y="311915"/>
            <a:ext cx="123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Estou ficando bom nisso!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 consultas avançadas podemos filtrar ainda mais as informações que estamos buscando no Banco de Dados.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Em um sistema de vendas genérico, como a seguir,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em que queremos obter a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média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dos valores </a:t>
            </a:r>
            <a:r>
              <a:rPr lang="pt-BR" sz="1400" b="1">
                <a:solidFill>
                  <a:schemeClr val="bg1"/>
                </a:solidFill>
                <a:latin typeface="Bahnschrift SemiBold" panose="020B0502040204020203" pitchFamily="34" charset="0"/>
              </a:rPr>
              <a:t>dos pedidos podemos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usar um prefixo chamado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AVG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 seguinte forma: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		SELECT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AVG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valorPedido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) 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pedidos;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Especificando após o comando a média do que queremos, e com o 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FROM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indicamos ao SGBD onde encontra-lo.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endParaRPr lang="pt-BR" sz="14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5CF1C0-0799-F7F6-7FBC-37C4E8D0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6" y="1992491"/>
            <a:ext cx="5827747" cy="144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90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5</cp:revision>
  <dcterms:created xsi:type="dcterms:W3CDTF">2022-05-21T22:20:31Z</dcterms:created>
  <dcterms:modified xsi:type="dcterms:W3CDTF">2022-06-01T12:21:07Z</dcterms:modified>
</cp:coreProperties>
</file>