
<file path=[Content_Types].xml><?xml version="1.0" encoding="utf-8"?>
<Types xmlns="http://schemas.openxmlformats.org/package/2006/content-types">
  <Default Extension="bin" ContentType="image/unknown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6" r:id="rId2"/>
  </p:sldIdLst>
  <p:sldSz cx="9417050" cy="54292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9184AB-6D48-BD13-592B-199B5F558615}" v="234" dt="2022-05-25T11:24:23.989"/>
    <p1510:client id="{8E09B546-84FE-FC9B-FD77-69837BD00C74}" v="207" dt="2022-05-25T11:50:35.09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4" d="100"/>
          <a:sy n="84" d="100"/>
        </p:scale>
        <p:origin x="6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DRO ALVES BORGES" userId="S::22.01775-5@maua.br::6c1d7d6c-297e-4076-af93-8f353348d081" providerId="AD" clId="Web-{129184AB-6D48-BD13-592B-199B5F558615}"/>
    <pc:docChg chg="modSld">
      <pc:chgData name="PEDRO ALVES BORGES" userId="S::22.01775-5@maua.br::6c1d7d6c-297e-4076-af93-8f353348d081" providerId="AD" clId="Web-{129184AB-6D48-BD13-592B-199B5F558615}" dt="2022-05-25T11:24:23.989" v="123" actId="20577"/>
      <pc:docMkLst>
        <pc:docMk/>
      </pc:docMkLst>
      <pc:sldChg chg="modSp">
        <pc:chgData name="PEDRO ALVES BORGES" userId="S::22.01775-5@maua.br::6c1d7d6c-297e-4076-af93-8f353348d081" providerId="AD" clId="Web-{129184AB-6D48-BD13-592B-199B5F558615}" dt="2022-05-25T11:24:23.989" v="123" actId="20577"/>
        <pc:sldMkLst>
          <pc:docMk/>
          <pc:sldMk cId="2750511339" sldId="266"/>
        </pc:sldMkLst>
        <pc:spChg chg="mod">
          <ac:chgData name="PEDRO ALVES BORGES" userId="S::22.01775-5@maua.br::6c1d7d6c-297e-4076-af93-8f353348d081" providerId="AD" clId="Web-{129184AB-6D48-BD13-592B-199B5F558615}" dt="2022-05-25T11:18:18.698" v="7" actId="20577"/>
          <ac:spMkLst>
            <pc:docMk/>
            <pc:sldMk cId="2750511339" sldId="266"/>
            <ac:spMk id="6" creationId="{CFA75599-CE3C-3122-747C-52FE08491008}"/>
          </ac:spMkLst>
        </pc:spChg>
        <pc:spChg chg="mod">
          <ac:chgData name="PEDRO ALVES BORGES" userId="S::22.01775-5@maua.br::6c1d7d6c-297e-4076-af93-8f353348d081" providerId="AD" clId="Web-{129184AB-6D48-BD13-592B-199B5F558615}" dt="2022-05-25T11:20:30.436" v="42" actId="20577"/>
          <ac:spMkLst>
            <pc:docMk/>
            <pc:sldMk cId="2750511339" sldId="266"/>
            <ac:spMk id="8" creationId="{0C7FE200-D484-69D4-B9B4-9B92409F30B7}"/>
          </ac:spMkLst>
        </pc:spChg>
        <pc:spChg chg="mod">
          <ac:chgData name="PEDRO ALVES BORGES" userId="S::22.01775-5@maua.br::6c1d7d6c-297e-4076-af93-8f353348d081" providerId="AD" clId="Web-{129184AB-6D48-BD13-592B-199B5F558615}" dt="2022-05-25T11:24:23.989" v="123" actId="20577"/>
          <ac:spMkLst>
            <pc:docMk/>
            <pc:sldMk cId="2750511339" sldId="266"/>
            <ac:spMk id="22" creationId="{C8905FE2-BE32-76A9-C1D7-076A5BDADD1B}"/>
          </ac:spMkLst>
        </pc:spChg>
      </pc:sldChg>
    </pc:docChg>
  </pc:docChgLst>
  <pc:docChgLst>
    <pc:chgData name="PEDRO ALVES BORGES" userId="S::22.01775-5@maua.br::6c1d7d6c-297e-4076-af93-8f353348d081" providerId="AD" clId="Web-{8E09B546-84FE-FC9B-FD77-69837BD00C74}"/>
    <pc:docChg chg="modSld">
      <pc:chgData name="PEDRO ALVES BORGES" userId="S::22.01775-5@maua.br::6c1d7d6c-297e-4076-af93-8f353348d081" providerId="AD" clId="Web-{8E09B546-84FE-FC9B-FD77-69837BD00C74}" dt="2022-05-25T11:50:35.092" v="113" actId="20577"/>
      <pc:docMkLst>
        <pc:docMk/>
      </pc:docMkLst>
      <pc:sldChg chg="modSp">
        <pc:chgData name="PEDRO ALVES BORGES" userId="S::22.01775-5@maua.br::6c1d7d6c-297e-4076-af93-8f353348d081" providerId="AD" clId="Web-{8E09B546-84FE-FC9B-FD77-69837BD00C74}" dt="2022-05-25T11:50:35.092" v="113" actId="20577"/>
        <pc:sldMkLst>
          <pc:docMk/>
          <pc:sldMk cId="2750511339" sldId="266"/>
        </pc:sldMkLst>
        <pc:spChg chg="mod">
          <ac:chgData name="PEDRO ALVES BORGES" userId="S::22.01775-5@maua.br::6c1d7d6c-297e-4076-af93-8f353348d081" providerId="AD" clId="Web-{8E09B546-84FE-FC9B-FD77-69837BD00C74}" dt="2022-05-25T11:50:35.092" v="113" actId="20577"/>
          <ac:spMkLst>
            <pc:docMk/>
            <pc:sldMk cId="2750511339" sldId="266"/>
            <ac:spMk id="22" creationId="{C8905FE2-BE32-76A9-C1D7-076A5BDADD1B}"/>
          </ac:spMkLst>
        </pc:spChg>
        <pc:picChg chg="mod">
          <ac:chgData name="PEDRO ALVES BORGES" userId="S::22.01775-5@maua.br::6c1d7d6c-297e-4076-af93-8f353348d081" providerId="AD" clId="Web-{8E09B546-84FE-FC9B-FD77-69837BD00C74}" dt="2022-05-25T11:39:31.200" v="90" actId="1076"/>
          <ac:picMkLst>
            <pc:docMk/>
            <pc:sldMk cId="2750511339" sldId="266"/>
            <ac:picMk id="1032" creationId="{9F15A1E6-D187-7960-771E-8D7A8CCA40D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77131" y="888538"/>
            <a:ext cx="7062788" cy="1890183"/>
          </a:xfrm>
        </p:spPr>
        <p:txBody>
          <a:bodyPr anchor="b"/>
          <a:lstStyle>
            <a:lvl1pPr algn="ctr">
              <a:defRPr sz="4634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77131" y="2851613"/>
            <a:ext cx="7062788" cy="1310812"/>
          </a:xfrm>
        </p:spPr>
        <p:txBody>
          <a:bodyPr/>
          <a:lstStyle>
            <a:lvl1pPr marL="0" indent="0" algn="ctr">
              <a:buNone/>
              <a:defRPr sz="1854"/>
            </a:lvl1pPr>
            <a:lvl2pPr marL="353141" indent="0" algn="ctr">
              <a:buNone/>
              <a:defRPr sz="1545"/>
            </a:lvl2pPr>
            <a:lvl3pPr marL="706283" indent="0" algn="ctr">
              <a:buNone/>
              <a:defRPr sz="1390"/>
            </a:lvl3pPr>
            <a:lvl4pPr marL="1059424" indent="0" algn="ctr">
              <a:buNone/>
              <a:defRPr sz="1236"/>
            </a:lvl4pPr>
            <a:lvl5pPr marL="1412565" indent="0" algn="ctr">
              <a:buNone/>
              <a:defRPr sz="1236"/>
            </a:lvl5pPr>
            <a:lvl6pPr marL="1765706" indent="0" algn="ctr">
              <a:buNone/>
              <a:defRPr sz="1236"/>
            </a:lvl6pPr>
            <a:lvl7pPr marL="2118848" indent="0" algn="ctr">
              <a:buNone/>
              <a:defRPr sz="1236"/>
            </a:lvl7pPr>
            <a:lvl8pPr marL="2471989" indent="0" algn="ctr">
              <a:buNone/>
              <a:defRPr sz="1236"/>
            </a:lvl8pPr>
            <a:lvl9pPr marL="2825130" indent="0" algn="ctr">
              <a:buNone/>
              <a:defRPr sz="1236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83177-1CF2-4536-90F2-BB67BB23BA8E}" type="datetimeFigureOut">
              <a:rPr lang="pt-BR" smtClean="0"/>
              <a:t>26/05/2022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A4842-A612-47E0-802C-C0C1792C61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1055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83177-1CF2-4536-90F2-BB67BB23BA8E}" type="datetimeFigureOut">
              <a:rPr lang="pt-BR" smtClean="0"/>
              <a:t>26/05/2022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A4842-A612-47E0-802C-C0C1792C61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0149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9077" y="289058"/>
            <a:ext cx="2030551" cy="46010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47422" y="289058"/>
            <a:ext cx="5973941" cy="46010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83177-1CF2-4536-90F2-BB67BB23BA8E}" type="datetimeFigureOut">
              <a:rPr lang="pt-BR" smtClean="0"/>
              <a:t>26/05/2022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A4842-A612-47E0-802C-C0C1792C61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1479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83177-1CF2-4536-90F2-BB67BB23BA8E}" type="datetimeFigureOut">
              <a:rPr lang="pt-BR" smtClean="0"/>
              <a:t>26/05/2022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A4842-A612-47E0-802C-C0C1792C61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4729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517" y="1353543"/>
            <a:ext cx="8122206" cy="2258417"/>
          </a:xfrm>
        </p:spPr>
        <p:txBody>
          <a:bodyPr anchor="b"/>
          <a:lstStyle>
            <a:lvl1pPr>
              <a:defRPr sz="4634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2517" y="3633325"/>
            <a:ext cx="8122206" cy="1187648"/>
          </a:xfrm>
        </p:spPr>
        <p:txBody>
          <a:bodyPr/>
          <a:lstStyle>
            <a:lvl1pPr marL="0" indent="0">
              <a:buNone/>
              <a:defRPr sz="1854">
                <a:solidFill>
                  <a:schemeClr val="tx1">
                    <a:tint val="75000"/>
                  </a:schemeClr>
                </a:solidFill>
              </a:defRPr>
            </a:lvl1pPr>
            <a:lvl2pPr marL="353141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2pPr>
            <a:lvl3pPr marL="706283" indent="0">
              <a:buNone/>
              <a:defRPr sz="1390">
                <a:solidFill>
                  <a:schemeClr val="tx1">
                    <a:tint val="75000"/>
                  </a:schemeClr>
                </a:solidFill>
              </a:defRPr>
            </a:lvl3pPr>
            <a:lvl4pPr marL="1059424" indent="0">
              <a:buNone/>
              <a:defRPr sz="1236">
                <a:solidFill>
                  <a:schemeClr val="tx1">
                    <a:tint val="75000"/>
                  </a:schemeClr>
                </a:solidFill>
              </a:defRPr>
            </a:lvl4pPr>
            <a:lvl5pPr marL="1412565" indent="0">
              <a:buNone/>
              <a:defRPr sz="1236">
                <a:solidFill>
                  <a:schemeClr val="tx1">
                    <a:tint val="75000"/>
                  </a:schemeClr>
                </a:solidFill>
              </a:defRPr>
            </a:lvl5pPr>
            <a:lvl6pPr marL="1765706" indent="0">
              <a:buNone/>
              <a:defRPr sz="1236">
                <a:solidFill>
                  <a:schemeClr val="tx1">
                    <a:tint val="75000"/>
                  </a:schemeClr>
                </a:solidFill>
              </a:defRPr>
            </a:lvl6pPr>
            <a:lvl7pPr marL="2118848" indent="0">
              <a:buNone/>
              <a:defRPr sz="1236">
                <a:solidFill>
                  <a:schemeClr val="tx1">
                    <a:tint val="75000"/>
                  </a:schemeClr>
                </a:solidFill>
              </a:defRPr>
            </a:lvl7pPr>
            <a:lvl8pPr marL="2471989" indent="0">
              <a:buNone/>
              <a:defRPr sz="1236">
                <a:solidFill>
                  <a:schemeClr val="tx1">
                    <a:tint val="75000"/>
                  </a:schemeClr>
                </a:solidFill>
              </a:defRPr>
            </a:lvl8pPr>
            <a:lvl9pPr marL="2825130" indent="0">
              <a:buNone/>
              <a:defRPr sz="123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83177-1CF2-4536-90F2-BB67BB23BA8E}" type="datetimeFigureOut">
              <a:rPr lang="pt-BR" smtClean="0"/>
              <a:t>26/05/2022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A4842-A612-47E0-802C-C0C1792C61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1890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7422" y="1445287"/>
            <a:ext cx="4002246" cy="344480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7382" y="1445287"/>
            <a:ext cx="4002246" cy="344480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83177-1CF2-4536-90F2-BB67BB23BA8E}" type="datetimeFigureOut">
              <a:rPr lang="pt-BR" smtClean="0"/>
              <a:t>26/05/2022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A4842-A612-47E0-802C-C0C1792C61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3840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649" y="289058"/>
            <a:ext cx="8122206" cy="1049404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8649" y="1330921"/>
            <a:ext cx="3983853" cy="652264"/>
          </a:xfrm>
        </p:spPr>
        <p:txBody>
          <a:bodyPr anchor="b"/>
          <a:lstStyle>
            <a:lvl1pPr marL="0" indent="0">
              <a:buNone/>
              <a:defRPr sz="1854" b="1"/>
            </a:lvl1pPr>
            <a:lvl2pPr marL="353141" indent="0">
              <a:buNone/>
              <a:defRPr sz="1545" b="1"/>
            </a:lvl2pPr>
            <a:lvl3pPr marL="706283" indent="0">
              <a:buNone/>
              <a:defRPr sz="1390" b="1"/>
            </a:lvl3pPr>
            <a:lvl4pPr marL="1059424" indent="0">
              <a:buNone/>
              <a:defRPr sz="1236" b="1"/>
            </a:lvl4pPr>
            <a:lvl5pPr marL="1412565" indent="0">
              <a:buNone/>
              <a:defRPr sz="1236" b="1"/>
            </a:lvl5pPr>
            <a:lvl6pPr marL="1765706" indent="0">
              <a:buNone/>
              <a:defRPr sz="1236" b="1"/>
            </a:lvl6pPr>
            <a:lvl7pPr marL="2118848" indent="0">
              <a:buNone/>
              <a:defRPr sz="1236" b="1"/>
            </a:lvl7pPr>
            <a:lvl8pPr marL="2471989" indent="0">
              <a:buNone/>
              <a:defRPr sz="1236" b="1"/>
            </a:lvl8pPr>
            <a:lvl9pPr marL="2825130" indent="0">
              <a:buNone/>
              <a:defRPr sz="1236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649" y="1983184"/>
            <a:ext cx="3983853" cy="291696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67381" y="1330921"/>
            <a:ext cx="4003473" cy="652264"/>
          </a:xfrm>
        </p:spPr>
        <p:txBody>
          <a:bodyPr anchor="b"/>
          <a:lstStyle>
            <a:lvl1pPr marL="0" indent="0">
              <a:buNone/>
              <a:defRPr sz="1854" b="1"/>
            </a:lvl1pPr>
            <a:lvl2pPr marL="353141" indent="0">
              <a:buNone/>
              <a:defRPr sz="1545" b="1"/>
            </a:lvl2pPr>
            <a:lvl3pPr marL="706283" indent="0">
              <a:buNone/>
              <a:defRPr sz="1390" b="1"/>
            </a:lvl3pPr>
            <a:lvl4pPr marL="1059424" indent="0">
              <a:buNone/>
              <a:defRPr sz="1236" b="1"/>
            </a:lvl4pPr>
            <a:lvl5pPr marL="1412565" indent="0">
              <a:buNone/>
              <a:defRPr sz="1236" b="1"/>
            </a:lvl5pPr>
            <a:lvl6pPr marL="1765706" indent="0">
              <a:buNone/>
              <a:defRPr sz="1236" b="1"/>
            </a:lvl6pPr>
            <a:lvl7pPr marL="2118848" indent="0">
              <a:buNone/>
              <a:defRPr sz="1236" b="1"/>
            </a:lvl7pPr>
            <a:lvl8pPr marL="2471989" indent="0">
              <a:buNone/>
              <a:defRPr sz="1236" b="1"/>
            </a:lvl8pPr>
            <a:lvl9pPr marL="2825130" indent="0">
              <a:buNone/>
              <a:defRPr sz="1236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67381" y="1983184"/>
            <a:ext cx="4003473" cy="291696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83177-1CF2-4536-90F2-BB67BB23BA8E}" type="datetimeFigureOut">
              <a:rPr lang="pt-BR" smtClean="0"/>
              <a:t>26/05/2022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A4842-A612-47E0-802C-C0C1792C61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3710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83177-1CF2-4536-90F2-BB67BB23BA8E}" type="datetimeFigureOut">
              <a:rPr lang="pt-BR" smtClean="0"/>
              <a:t>26/05/2022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A4842-A612-47E0-802C-C0C1792C61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6390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83177-1CF2-4536-90F2-BB67BB23BA8E}" type="datetimeFigureOut">
              <a:rPr lang="pt-BR" smtClean="0"/>
              <a:t>26/05/2022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A4842-A612-47E0-802C-C0C1792C61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94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649" y="361950"/>
            <a:ext cx="3037243" cy="1266825"/>
          </a:xfrm>
        </p:spPr>
        <p:txBody>
          <a:bodyPr anchor="b"/>
          <a:lstStyle>
            <a:lvl1pPr>
              <a:defRPr sz="2472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03473" y="781712"/>
            <a:ext cx="4767382" cy="3858286"/>
          </a:xfrm>
        </p:spPr>
        <p:txBody>
          <a:bodyPr/>
          <a:lstStyle>
            <a:lvl1pPr>
              <a:defRPr sz="2472"/>
            </a:lvl1pPr>
            <a:lvl2pPr>
              <a:defRPr sz="2163"/>
            </a:lvl2pPr>
            <a:lvl3pPr>
              <a:defRPr sz="1854"/>
            </a:lvl3pPr>
            <a:lvl4pPr>
              <a:defRPr sz="1545"/>
            </a:lvl4pPr>
            <a:lvl5pPr>
              <a:defRPr sz="1545"/>
            </a:lvl5pPr>
            <a:lvl6pPr>
              <a:defRPr sz="1545"/>
            </a:lvl6pPr>
            <a:lvl7pPr>
              <a:defRPr sz="1545"/>
            </a:lvl7pPr>
            <a:lvl8pPr>
              <a:defRPr sz="1545"/>
            </a:lvl8pPr>
            <a:lvl9pPr>
              <a:defRPr sz="1545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8649" y="1628775"/>
            <a:ext cx="3037243" cy="3017507"/>
          </a:xfrm>
        </p:spPr>
        <p:txBody>
          <a:bodyPr/>
          <a:lstStyle>
            <a:lvl1pPr marL="0" indent="0">
              <a:buNone/>
              <a:defRPr sz="1236"/>
            </a:lvl1pPr>
            <a:lvl2pPr marL="353141" indent="0">
              <a:buNone/>
              <a:defRPr sz="1081"/>
            </a:lvl2pPr>
            <a:lvl3pPr marL="706283" indent="0">
              <a:buNone/>
              <a:defRPr sz="927"/>
            </a:lvl3pPr>
            <a:lvl4pPr marL="1059424" indent="0">
              <a:buNone/>
              <a:defRPr sz="772"/>
            </a:lvl4pPr>
            <a:lvl5pPr marL="1412565" indent="0">
              <a:buNone/>
              <a:defRPr sz="772"/>
            </a:lvl5pPr>
            <a:lvl6pPr marL="1765706" indent="0">
              <a:buNone/>
              <a:defRPr sz="772"/>
            </a:lvl6pPr>
            <a:lvl7pPr marL="2118848" indent="0">
              <a:buNone/>
              <a:defRPr sz="772"/>
            </a:lvl7pPr>
            <a:lvl8pPr marL="2471989" indent="0">
              <a:buNone/>
              <a:defRPr sz="772"/>
            </a:lvl8pPr>
            <a:lvl9pPr marL="2825130" indent="0">
              <a:buNone/>
              <a:defRPr sz="772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83177-1CF2-4536-90F2-BB67BB23BA8E}" type="datetimeFigureOut">
              <a:rPr lang="pt-BR" smtClean="0"/>
              <a:t>26/05/2022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A4842-A612-47E0-802C-C0C1792C61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4107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649" y="361950"/>
            <a:ext cx="3037243" cy="1266825"/>
          </a:xfrm>
        </p:spPr>
        <p:txBody>
          <a:bodyPr anchor="b"/>
          <a:lstStyle>
            <a:lvl1pPr>
              <a:defRPr sz="2472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03473" y="781712"/>
            <a:ext cx="4767382" cy="3858286"/>
          </a:xfrm>
        </p:spPr>
        <p:txBody>
          <a:bodyPr anchor="t"/>
          <a:lstStyle>
            <a:lvl1pPr marL="0" indent="0">
              <a:buNone/>
              <a:defRPr sz="2472"/>
            </a:lvl1pPr>
            <a:lvl2pPr marL="353141" indent="0">
              <a:buNone/>
              <a:defRPr sz="2163"/>
            </a:lvl2pPr>
            <a:lvl3pPr marL="706283" indent="0">
              <a:buNone/>
              <a:defRPr sz="1854"/>
            </a:lvl3pPr>
            <a:lvl4pPr marL="1059424" indent="0">
              <a:buNone/>
              <a:defRPr sz="1545"/>
            </a:lvl4pPr>
            <a:lvl5pPr marL="1412565" indent="0">
              <a:buNone/>
              <a:defRPr sz="1545"/>
            </a:lvl5pPr>
            <a:lvl6pPr marL="1765706" indent="0">
              <a:buNone/>
              <a:defRPr sz="1545"/>
            </a:lvl6pPr>
            <a:lvl7pPr marL="2118848" indent="0">
              <a:buNone/>
              <a:defRPr sz="1545"/>
            </a:lvl7pPr>
            <a:lvl8pPr marL="2471989" indent="0">
              <a:buNone/>
              <a:defRPr sz="1545"/>
            </a:lvl8pPr>
            <a:lvl9pPr marL="2825130" indent="0">
              <a:buNone/>
              <a:defRPr sz="1545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8649" y="1628775"/>
            <a:ext cx="3037243" cy="3017507"/>
          </a:xfrm>
        </p:spPr>
        <p:txBody>
          <a:bodyPr/>
          <a:lstStyle>
            <a:lvl1pPr marL="0" indent="0">
              <a:buNone/>
              <a:defRPr sz="1236"/>
            </a:lvl1pPr>
            <a:lvl2pPr marL="353141" indent="0">
              <a:buNone/>
              <a:defRPr sz="1081"/>
            </a:lvl2pPr>
            <a:lvl3pPr marL="706283" indent="0">
              <a:buNone/>
              <a:defRPr sz="927"/>
            </a:lvl3pPr>
            <a:lvl4pPr marL="1059424" indent="0">
              <a:buNone/>
              <a:defRPr sz="772"/>
            </a:lvl4pPr>
            <a:lvl5pPr marL="1412565" indent="0">
              <a:buNone/>
              <a:defRPr sz="772"/>
            </a:lvl5pPr>
            <a:lvl6pPr marL="1765706" indent="0">
              <a:buNone/>
              <a:defRPr sz="772"/>
            </a:lvl6pPr>
            <a:lvl7pPr marL="2118848" indent="0">
              <a:buNone/>
              <a:defRPr sz="772"/>
            </a:lvl7pPr>
            <a:lvl8pPr marL="2471989" indent="0">
              <a:buNone/>
              <a:defRPr sz="772"/>
            </a:lvl8pPr>
            <a:lvl9pPr marL="2825130" indent="0">
              <a:buNone/>
              <a:defRPr sz="772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83177-1CF2-4536-90F2-BB67BB23BA8E}" type="datetimeFigureOut">
              <a:rPr lang="pt-BR" smtClean="0"/>
              <a:t>26/05/2022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A4842-A612-47E0-802C-C0C1792C61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076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7422" y="289058"/>
            <a:ext cx="8122206" cy="10494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7422" y="1445287"/>
            <a:ext cx="8122206" cy="34448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7422" y="5032111"/>
            <a:ext cx="2118836" cy="2890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2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D83177-1CF2-4536-90F2-BB67BB23BA8E}" type="datetimeFigureOut">
              <a:rPr lang="pt-BR" smtClean="0"/>
              <a:t>26/05/2022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19398" y="5032111"/>
            <a:ext cx="3178254" cy="2890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2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50792" y="5032111"/>
            <a:ext cx="2118836" cy="2890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2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8A4842-A612-47E0-802C-C0C1792C61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4793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06283" rtl="0" eaLnBrk="1" latinLnBrk="0" hangingPunct="1">
        <a:lnSpc>
          <a:spcPct val="90000"/>
        </a:lnSpc>
        <a:spcBef>
          <a:spcPct val="0"/>
        </a:spcBef>
        <a:buNone/>
        <a:defRPr sz="3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6571" indent="-176571" algn="l" defTabSz="706283" rtl="0" eaLnBrk="1" latinLnBrk="0" hangingPunct="1">
        <a:lnSpc>
          <a:spcPct val="90000"/>
        </a:lnSpc>
        <a:spcBef>
          <a:spcPts val="772"/>
        </a:spcBef>
        <a:buFont typeface="Arial" panose="020B0604020202020204" pitchFamily="34" charset="0"/>
        <a:buChar char="•"/>
        <a:defRPr sz="2163" kern="1200">
          <a:solidFill>
            <a:schemeClr val="tx1"/>
          </a:solidFill>
          <a:latin typeface="+mn-lt"/>
          <a:ea typeface="+mn-ea"/>
          <a:cs typeface="+mn-cs"/>
        </a:defRPr>
      </a:lvl1pPr>
      <a:lvl2pPr marL="529712" indent="-176571" algn="l" defTabSz="706283" rtl="0" eaLnBrk="1" latinLnBrk="0" hangingPunct="1">
        <a:lnSpc>
          <a:spcPct val="90000"/>
        </a:lnSpc>
        <a:spcBef>
          <a:spcPts val="386"/>
        </a:spcBef>
        <a:buFont typeface="Arial" panose="020B0604020202020204" pitchFamily="34" charset="0"/>
        <a:buChar char="•"/>
        <a:defRPr sz="1854" kern="1200">
          <a:solidFill>
            <a:schemeClr val="tx1"/>
          </a:solidFill>
          <a:latin typeface="+mn-lt"/>
          <a:ea typeface="+mn-ea"/>
          <a:cs typeface="+mn-cs"/>
        </a:defRPr>
      </a:lvl2pPr>
      <a:lvl3pPr marL="882853" indent="-176571" algn="l" defTabSz="706283" rtl="0" eaLnBrk="1" latinLnBrk="0" hangingPunct="1">
        <a:lnSpc>
          <a:spcPct val="90000"/>
        </a:lnSpc>
        <a:spcBef>
          <a:spcPts val="386"/>
        </a:spcBef>
        <a:buFont typeface="Arial" panose="020B0604020202020204" pitchFamily="34" charset="0"/>
        <a:buChar char="•"/>
        <a:defRPr sz="1545" kern="1200">
          <a:solidFill>
            <a:schemeClr val="tx1"/>
          </a:solidFill>
          <a:latin typeface="+mn-lt"/>
          <a:ea typeface="+mn-ea"/>
          <a:cs typeface="+mn-cs"/>
        </a:defRPr>
      </a:lvl3pPr>
      <a:lvl4pPr marL="1235994" indent="-176571" algn="l" defTabSz="706283" rtl="0" eaLnBrk="1" latinLnBrk="0" hangingPunct="1">
        <a:lnSpc>
          <a:spcPct val="90000"/>
        </a:lnSpc>
        <a:spcBef>
          <a:spcPts val="386"/>
        </a:spcBef>
        <a:buFont typeface="Arial" panose="020B0604020202020204" pitchFamily="34" charset="0"/>
        <a:buChar char="•"/>
        <a:defRPr sz="1390" kern="1200">
          <a:solidFill>
            <a:schemeClr val="tx1"/>
          </a:solidFill>
          <a:latin typeface="+mn-lt"/>
          <a:ea typeface="+mn-ea"/>
          <a:cs typeface="+mn-cs"/>
        </a:defRPr>
      </a:lvl4pPr>
      <a:lvl5pPr marL="1589136" indent="-176571" algn="l" defTabSz="706283" rtl="0" eaLnBrk="1" latinLnBrk="0" hangingPunct="1">
        <a:lnSpc>
          <a:spcPct val="90000"/>
        </a:lnSpc>
        <a:spcBef>
          <a:spcPts val="386"/>
        </a:spcBef>
        <a:buFont typeface="Arial" panose="020B0604020202020204" pitchFamily="34" charset="0"/>
        <a:buChar char="•"/>
        <a:defRPr sz="1390" kern="1200">
          <a:solidFill>
            <a:schemeClr val="tx1"/>
          </a:solidFill>
          <a:latin typeface="+mn-lt"/>
          <a:ea typeface="+mn-ea"/>
          <a:cs typeface="+mn-cs"/>
        </a:defRPr>
      </a:lvl5pPr>
      <a:lvl6pPr marL="1942277" indent="-176571" algn="l" defTabSz="706283" rtl="0" eaLnBrk="1" latinLnBrk="0" hangingPunct="1">
        <a:lnSpc>
          <a:spcPct val="90000"/>
        </a:lnSpc>
        <a:spcBef>
          <a:spcPts val="386"/>
        </a:spcBef>
        <a:buFont typeface="Arial" panose="020B0604020202020204" pitchFamily="34" charset="0"/>
        <a:buChar char="•"/>
        <a:defRPr sz="1390" kern="1200">
          <a:solidFill>
            <a:schemeClr val="tx1"/>
          </a:solidFill>
          <a:latin typeface="+mn-lt"/>
          <a:ea typeface="+mn-ea"/>
          <a:cs typeface="+mn-cs"/>
        </a:defRPr>
      </a:lvl6pPr>
      <a:lvl7pPr marL="2295418" indent="-176571" algn="l" defTabSz="706283" rtl="0" eaLnBrk="1" latinLnBrk="0" hangingPunct="1">
        <a:lnSpc>
          <a:spcPct val="90000"/>
        </a:lnSpc>
        <a:spcBef>
          <a:spcPts val="386"/>
        </a:spcBef>
        <a:buFont typeface="Arial" panose="020B0604020202020204" pitchFamily="34" charset="0"/>
        <a:buChar char="•"/>
        <a:defRPr sz="1390" kern="1200">
          <a:solidFill>
            <a:schemeClr val="tx1"/>
          </a:solidFill>
          <a:latin typeface="+mn-lt"/>
          <a:ea typeface="+mn-ea"/>
          <a:cs typeface="+mn-cs"/>
        </a:defRPr>
      </a:lvl7pPr>
      <a:lvl8pPr marL="2648560" indent="-176571" algn="l" defTabSz="706283" rtl="0" eaLnBrk="1" latinLnBrk="0" hangingPunct="1">
        <a:lnSpc>
          <a:spcPct val="90000"/>
        </a:lnSpc>
        <a:spcBef>
          <a:spcPts val="386"/>
        </a:spcBef>
        <a:buFont typeface="Arial" panose="020B0604020202020204" pitchFamily="34" charset="0"/>
        <a:buChar char="•"/>
        <a:defRPr sz="1390" kern="1200">
          <a:solidFill>
            <a:schemeClr val="tx1"/>
          </a:solidFill>
          <a:latin typeface="+mn-lt"/>
          <a:ea typeface="+mn-ea"/>
          <a:cs typeface="+mn-cs"/>
        </a:defRPr>
      </a:lvl8pPr>
      <a:lvl9pPr marL="3001701" indent="-176571" algn="l" defTabSz="706283" rtl="0" eaLnBrk="1" latinLnBrk="0" hangingPunct="1">
        <a:lnSpc>
          <a:spcPct val="90000"/>
        </a:lnSpc>
        <a:spcBef>
          <a:spcPts val="386"/>
        </a:spcBef>
        <a:buFont typeface="Arial" panose="020B0604020202020204" pitchFamily="34" charset="0"/>
        <a:buChar char="•"/>
        <a:defRPr sz="13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06283" rtl="0" eaLnBrk="1" latinLnBrk="0" hangingPunct="1">
        <a:defRPr sz="1390" kern="1200">
          <a:solidFill>
            <a:schemeClr val="tx1"/>
          </a:solidFill>
          <a:latin typeface="+mn-lt"/>
          <a:ea typeface="+mn-ea"/>
          <a:cs typeface="+mn-cs"/>
        </a:defRPr>
      </a:lvl1pPr>
      <a:lvl2pPr marL="353141" algn="l" defTabSz="706283" rtl="0" eaLnBrk="1" latinLnBrk="0" hangingPunct="1">
        <a:defRPr sz="1390" kern="1200">
          <a:solidFill>
            <a:schemeClr val="tx1"/>
          </a:solidFill>
          <a:latin typeface="+mn-lt"/>
          <a:ea typeface="+mn-ea"/>
          <a:cs typeface="+mn-cs"/>
        </a:defRPr>
      </a:lvl2pPr>
      <a:lvl3pPr marL="706283" algn="l" defTabSz="706283" rtl="0" eaLnBrk="1" latinLnBrk="0" hangingPunct="1">
        <a:defRPr sz="1390" kern="1200">
          <a:solidFill>
            <a:schemeClr val="tx1"/>
          </a:solidFill>
          <a:latin typeface="+mn-lt"/>
          <a:ea typeface="+mn-ea"/>
          <a:cs typeface="+mn-cs"/>
        </a:defRPr>
      </a:lvl3pPr>
      <a:lvl4pPr marL="1059424" algn="l" defTabSz="706283" rtl="0" eaLnBrk="1" latinLnBrk="0" hangingPunct="1">
        <a:defRPr sz="1390" kern="1200">
          <a:solidFill>
            <a:schemeClr val="tx1"/>
          </a:solidFill>
          <a:latin typeface="+mn-lt"/>
          <a:ea typeface="+mn-ea"/>
          <a:cs typeface="+mn-cs"/>
        </a:defRPr>
      </a:lvl4pPr>
      <a:lvl5pPr marL="1412565" algn="l" defTabSz="706283" rtl="0" eaLnBrk="1" latinLnBrk="0" hangingPunct="1">
        <a:defRPr sz="1390" kern="1200">
          <a:solidFill>
            <a:schemeClr val="tx1"/>
          </a:solidFill>
          <a:latin typeface="+mn-lt"/>
          <a:ea typeface="+mn-ea"/>
          <a:cs typeface="+mn-cs"/>
        </a:defRPr>
      </a:lvl5pPr>
      <a:lvl6pPr marL="1765706" algn="l" defTabSz="706283" rtl="0" eaLnBrk="1" latinLnBrk="0" hangingPunct="1">
        <a:defRPr sz="1390" kern="1200">
          <a:solidFill>
            <a:schemeClr val="tx1"/>
          </a:solidFill>
          <a:latin typeface="+mn-lt"/>
          <a:ea typeface="+mn-ea"/>
          <a:cs typeface="+mn-cs"/>
        </a:defRPr>
      </a:lvl6pPr>
      <a:lvl7pPr marL="2118848" algn="l" defTabSz="706283" rtl="0" eaLnBrk="1" latinLnBrk="0" hangingPunct="1">
        <a:defRPr sz="1390" kern="1200">
          <a:solidFill>
            <a:schemeClr val="tx1"/>
          </a:solidFill>
          <a:latin typeface="+mn-lt"/>
          <a:ea typeface="+mn-ea"/>
          <a:cs typeface="+mn-cs"/>
        </a:defRPr>
      </a:lvl7pPr>
      <a:lvl8pPr marL="2471989" algn="l" defTabSz="706283" rtl="0" eaLnBrk="1" latinLnBrk="0" hangingPunct="1">
        <a:defRPr sz="1390" kern="1200">
          <a:solidFill>
            <a:schemeClr val="tx1"/>
          </a:solidFill>
          <a:latin typeface="+mn-lt"/>
          <a:ea typeface="+mn-ea"/>
          <a:cs typeface="+mn-cs"/>
        </a:defRPr>
      </a:lvl8pPr>
      <a:lvl9pPr marL="2825130" algn="l" defTabSz="706283" rtl="0" eaLnBrk="1" latinLnBrk="0" hangingPunct="1">
        <a:defRPr sz="13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bin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0D01D531-852A-9C92-955E-6FC8F5C56D25}"/>
              </a:ext>
            </a:extLst>
          </p:cNvPr>
          <p:cNvSpPr/>
          <p:nvPr/>
        </p:nvSpPr>
        <p:spPr>
          <a:xfrm>
            <a:off x="0" y="0"/>
            <a:ext cx="9433581" cy="5429250"/>
          </a:xfrm>
          <a:prstGeom prst="rect">
            <a:avLst/>
          </a:prstGeom>
          <a:solidFill>
            <a:srgbClr val="002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49" dirty="0">
              <a:latin typeface="Bahnschrift SemiBold" panose="020B0502040204020203" pitchFamily="34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CFA75599-CE3C-3122-747C-52FE08491008}"/>
              </a:ext>
            </a:extLst>
          </p:cNvPr>
          <p:cNvSpPr txBox="1"/>
          <p:nvPr/>
        </p:nvSpPr>
        <p:spPr>
          <a:xfrm>
            <a:off x="3036957" y="138987"/>
            <a:ext cx="3343136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dirty="0">
                <a:solidFill>
                  <a:srgbClr val="CC66FF"/>
                </a:solidFill>
                <a:latin typeface="Bahnschrift SemiBold"/>
              </a:rPr>
              <a:t>Modelo Conceitual</a:t>
            </a:r>
            <a:endParaRPr lang="pt-BR" dirty="0">
              <a:solidFill>
                <a:srgbClr val="CC66FF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F67A8353-B143-4EF0-6D37-E18DA30F8F35}"/>
              </a:ext>
            </a:extLst>
          </p:cNvPr>
          <p:cNvSpPr txBox="1"/>
          <p:nvPr/>
        </p:nvSpPr>
        <p:spPr>
          <a:xfrm>
            <a:off x="4356910" y="2235589"/>
            <a:ext cx="703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1400" dirty="0"/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298C0304-3F4C-85A0-2C2B-F888DED14F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9632" y="854484"/>
            <a:ext cx="912859" cy="844960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5AF07FB3-09DE-1EA6-7E83-FAD53DEAB2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3423" y="209955"/>
            <a:ext cx="1673890" cy="1158848"/>
          </a:xfrm>
          <a:prstGeom prst="rect">
            <a:avLst/>
          </a:prstGeom>
        </p:spPr>
      </p:pic>
      <p:sp>
        <p:nvSpPr>
          <p:cNvPr id="22" name="CaixaDeTexto 21">
            <a:extLst>
              <a:ext uri="{FF2B5EF4-FFF2-40B4-BE49-F238E27FC236}">
                <a16:creationId xmlns:a16="http://schemas.microsoft.com/office/drawing/2014/main" id="{C8905FE2-BE32-76A9-C1D7-076A5BDADD1B}"/>
              </a:ext>
            </a:extLst>
          </p:cNvPr>
          <p:cNvSpPr txBox="1"/>
          <p:nvPr/>
        </p:nvSpPr>
        <p:spPr>
          <a:xfrm>
            <a:off x="460081" y="1016638"/>
            <a:ext cx="6369462" cy="35394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1400" b="1" dirty="0">
                <a:solidFill>
                  <a:schemeClr val="bg1"/>
                </a:solidFill>
                <a:latin typeface="Bahnschrift SemiBold"/>
              </a:rPr>
              <a:t>O Modelo Conceitual, popularmente definido pelo </a:t>
            </a:r>
            <a:r>
              <a:rPr lang="pt-BR" sz="14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Bahnschrift SemiBold"/>
              </a:rPr>
              <a:t>MODELO-ENTIDADE-RELACIONAMENTO</a:t>
            </a:r>
            <a:r>
              <a:rPr lang="pt-BR" sz="1400" b="1" dirty="0">
                <a:solidFill>
                  <a:schemeClr val="bg1"/>
                </a:solidFill>
                <a:latin typeface="Bahnschrift SemiBold"/>
              </a:rPr>
              <a:t>, utiliza os conceitos de entidades, relacionamentos e atributos, que podem ser definidos como:</a:t>
            </a:r>
            <a:endParaRPr lang="pt-BR" dirty="0">
              <a:solidFill>
                <a:schemeClr val="bg1"/>
              </a:solidFill>
              <a:ea typeface="Calibri"/>
              <a:cs typeface="Calibri"/>
            </a:endParaRPr>
          </a:p>
          <a:p>
            <a:endParaRPr lang="pt-BR" sz="1400" b="1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  <a:p>
            <a:endParaRPr lang="pt-BR" sz="1400" b="1" dirty="0">
              <a:solidFill>
                <a:srgbClr val="FFFFFF"/>
              </a:solidFill>
              <a:latin typeface="Bahnschrift SemiBold" panose="020B0502040204020203" pitchFamily="34" charset="0"/>
            </a:endParaRPr>
          </a:p>
          <a:p>
            <a:r>
              <a:rPr lang="pt-BR" sz="14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Bahnschrift SemiBold"/>
              </a:rPr>
              <a:t>ENTIDADES – </a:t>
            </a:r>
            <a:r>
              <a:rPr lang="pt-BR" sz="1400" b="1" dirty="0">
                <a:solidFill>
                  <a:schemeClr val="bg1"/>
                </a:solidFill>
                <a:latin typeface="Bahnschrift SemiBold"/>
              </a:rPr>
              <a:t>Representam objetos do mundo real (Tabela), </a:t>
            </a:r>
            <a:r>
              <a:rPr lang="pt-BR" sz="1400" b="1" err="1">
                <a:solidFill>
                  <a:schemeClr val="bg1"/>
                </a:solidFill>
                <a:latin typeface="Bahnschrift SemiBold"/>
              </a:rPr>
              <a:t>ex</a:t>
            </a:r>
            <a:r>
              <a:rPr lang="pt-BR" sz="1400" b="1">
                <a:solidFill>
                  <a:schemeClr val="bg1"/>
                </a:solidFill>
                <a:latin typeface="Bahnschrift SemiBold"/>
              </a:rPr>
              <a:t>: Aluno e Professor</a:t>
            </a:r>
            <a:endParaRPr lang="pt-BR" sz="1400" b="1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  <a:p>
            <a:endParaRPr lang="pt-BR" sz="1400" b="1" dirty="0">
              <a:solidFill>
                <a:schemeClr val="accent4">
                  <a:lumMod val="60000"/>
                  <a:lumOff val="40000"/>
                </a:schemeClr>
              </a:solidFill>
              <a:latin typeface="Bahnschrift SemiBold" panose="020B0502040204020203" pitchFamily="34" charset="0"/>
            </a:endParaRPr>
          </a:p>
          <a:p>
            <a:endParaRPr lang="pt-BR" sz="1400" b="1" dirty="0">
              <a:solidFill>
                <a:schemeClr val="accent4">
                  <a:lumMod val="60000"/>
                  <a:lumOff val="40000"/>
                </a:schemeClr>
              </a:solidFill>
              <a:latin typeface="Bahnschrift SemiBold" panose="020B0502040204020203" pitchFamily="34" charset="0"/>
            </a:endParaRPr>
          </a:p>
          <a:p>
            <a:r>
              <a:rPr lang="pt-BR" sz="14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Bahnschrift SemiBold"/>
              </a:rPr>
              <a:t>ATRIBUTOS – </a:t>
            </a:r>
            <a:r>
              <a:rPr lang="pt-BR" sz="1400" b="1" dirty="0">
                <a:solidFill>
                  <a:schemeClr val="bg1"/>
                </a:solidFill>
                <a:latin typeface="Bahnschrift SemiBold"/>
              </a:rPr>
              <a:t>Representam as características das entidades (Cabeçalhos da tabela), </a:t>
            </a:r>
            <a:r>
              <a:rPr lang="pt-BR" sz="1400" b="1" err="1">
                <a:solidFill>
                  <a:schemeClr val="bg1"/>
                </a:solidFill>
                <a:latin typeface="Bahnschrift SemiBold"/>
              </a:rPr>
              <a:t>ex</a:t>
            </a:r>
            <a:r>
              <a:rPr lang="pt-BR" sz="1400" b="1">
                <a:solidFill>
                  <a:schemeClr val="bg1"/>
                </a:solidFill>
                <a:latin typeface="Bahnschrift SemiBold"/>
              </a:rPr>
              <a:t>: RA, Nome e Telefone</a:t>
            </a:r>
            <a:endParaRPr lang="pt-BR" sz="1400" b="1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  <a:p>
            <a:endParaRPr lang="pt-BR" sz="1400" b="1" dirty="0">
              <a:solidFill>
                <a:schemeClr val="accent4">
                  <a:lumMod val="60000"/>
                  <a:lumOff val="40000"/>
                </a:schemeClr>
              </a:solidFill>
              <a:latin typeface="Bahnschrift SemiBold" panose="020B0502040204020203" pitchFamily="34" charset="0"/>
            </a:endParaRPr>
          </a:p>
          <a:p>
            <a:endParaRPr lang="pt-BR" sz="1400" b="1" dirty="0">
              <a:solidFill>
                <a:schemeClr val="accent4">
                  <a:lumMod val="60000"/>
                  <a:lumOff val="40000"/>
                </a:schemeClr>
              </a:solidFill>
              <a:latin typeface="Bahnschrift SemiBold" panose="020B0502040204020203" pitchFamily="34" charset="0"/>
            </a:endParaRPr>
          </a:p>
          <a:p>
            <a:r>
              <a:rPr lang="pt-BR" sz="14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Bahnschrift SemiBold"/>
              </a:rPr>
              <a:t>RELACIONAMENTO – </a:t>
            </a:r>
            <a:r>
              <a:rPr lang="pt-BR" sz="1400" b="1" dirty="0">
                <a:solidFill>
                  <a:schemeClr val="bg1"/>
                </a:solidFill>
                <a:latin typeface="Bahnschrift SemiBold"/>
              </a:rPr>
              <a:t>Representam associações entre as entidades</a:t>
            </a:r>
            <a:endParaRPr lang="pt-BR" sz="1400" b="1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  <a:p>
            <a:endParaRPr lang="pt-BR" sz="1400" b="1" dirty="0">
              <a:solidFill>
                <a:srgbClr val="00FFCC"/>
              </a:solidFill>
              <a:latin typeface="Bahnschrift SemiBold" panose="020B0502040204020203" pitchFamily="34" charset="0"/>
            </a:endParaRPr>
          </a:p>
          <a:p>
            <a:endParaRPr lang="pt-BR" sz="1400" b="1" dirty="0">
              <a:solidFill>
                <a:schemeClr val="accent4">
                  <a:lumMod val="75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0C7FE200-D484-69D4-B9B4-9B92409F30B7}"/>
              </a:ext>
            </a:extLst>
          </p:cNvPr>
          <p:cNvSpPr txBox="1"/>
          <p:nvPr/>
        </p:nvSpPr>
        <p:spPr>
          <a:xfrm>
            <a:off x="8076229" y="331264"/>
            <a:ext cx="1234088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1400" dirty="0">
                <a:latin typeface="Bahnschrift SemiBold"/>
                <a:cs typeface="Arial"/>
              </a:rPr>
              <a:t>Pessoal, foco total agora!</a:t>
            </a:r>
          </a:p>
        </p:txBody>
      </p:sp>
      <p:pic>
        <p:nvPicPr>
          <p:cNvPr id="1032" name="Picture 8" descr="Happy Emoji PNG | PNG Mart">
            <a:extLst>
              <a:ext uri="{FF2B5EF4-FFF2-40B4-BE49-F238E27FC236}">
                <a16:creationId xmlns:a16="http://schemas.microsoft.com/office/drawing/2014/main" id="{9F15A1E6-D187-7960-771E-8D7A8CCA40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4546" y="2850334"/>
            <a:ext cx="1648727" cy="1526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051133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</TotalTime>
  <Words>74</Words>
  <Application>Microsoft Office PowerPoint</Application>
  <PresentationFormat>Personalizar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Bahnschrift SemiBold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Pedro Alves</dc:creator>
  <cp:lastModifiedBy>RAFAEL RUIZ DA SILVA</cp:lastModifiedBy>
  <cp:revision>65</cp:revision>
  <dcterms:created xsi:type="dcterms:W3CDTF">2022-05-21T22:25:29Z</dcterms:created>
  <dcterms:modified xsi:type="dcterms:W3CDTF">2022-05-26T11:15:22Z</dcterms:modified>
</cp:coreProperties>
</file>