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8BDBD-7E17-21D8-D1F6-7382321CF6A1}" v="622" dt="2022-05-25T11:27:2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ALVES BORGES" userId="S::22.01775-5@maua.br::6c1d7d6c-297e-4076-af93-8f353348d081" providerId="AD" clId="Web-{6738BDBD-7E17-21D8-D1F6-7382321CF6A1}"/>
    <pc:docChg chg="modSld">
      <pc:chgData name="PEDRO ALVES BORGES" userId="S::22.01775-5@maua.br::6c1d7d6c-297e-4076-af93-8f353348d081" providerId="AD" clId="Web-{6738BDBD-7E17-21D8-D1F6-7382321CF6A1}" dt="2022-05-25T11:27:25.784" v="360" actId="20577"/>
      <pc:docMkLst>
        <pc:docMk/>
      </pc:docMkLst>
      <pc:sldChg chg="addSp delSp modSp">
        <pc:chgData name="PEDRO ALVES BORGES" userId="S::22.01775-5@maua.br::6c1d7d6c-297e-4076-af93-8f353348d081" providerId="AD" clId="Web-{6738BDBD-7E17-21D8-D1F6-7382321CF6A1}" dt="2022-05-25T11:27:25.784" v="360" actId="20577"/>
        <pc:sldMkLst>
          <pc:docMk/>
          <pc:sldMk cId="2624904540" sldId="265"/>
        </pc:sldMkLst>
        <pc:spChg chg="mod">
          <ac:chgData name="PEDRO ALVES BORGES" userId="S::22.01775-5@maua.br::6c1d7d6c-297e-4076-af93-8f353348d081" providerId="AD" clId="Web-{6738BDBD-7E17-21D8-D1F6-7382321CF6A1}" dt="2022-05-25T11:02:43.607" v="26" actId="20577"/>
          <ac:spMkLst>
            <pc:docMk/>
            <pc:sldMk cId="2624904540" sldId="265"/>
            <ac:spMk id="5" creationId="{0D01D531-852A-9C92-955E-6FC8F5C56D25}"/>
          </ac:spMkLst>
        </pc:spChg>
        <pc:spChg chg="mod">
          <ac:chgData name="PEDRO ALVES BORGES" userId="S::22.01775-5@maua.br::6c1d7d6c-297e-4076-af93-8f353348d081" providerId="AD" clId="Web-{6738BDBD-7E17-21D8-D1F6-7382321CF6A1}" dt="2022-05-25T10:59:49.447" v="25" actId="20577"/>
          <ac:spMkLst>
            <pc:docMk/>
            <pc:sldMk cId="2624904540" sldId="265"/>
            <ac:spMk id="6" creationId="{CFA75599-CE3C-3122-747C-52FE08491008}"/>
          </ac:spMkLst>
        </pc:spChg>
        <pc:spChg chg="add del mod">
          <ac:chgData name="PEDRO ALVES BORGES" userId="S::22.01775-5@maua.br::6c1d7d6c-297e-4076-af93-8f353348d081" providerId="AD" clId="Web-{6738BDBD-7E17-21D8-D1F6-7382321CF6A1}" dt="2022-05-25T11:17:48.457" v="307" actId="1076"/>
          <ac:spMkLst>
            <pc:docMk/>
            <pc:sldMk cId="2624904540" sldId="265"/>
            <ac:spMk id="8" creationId="{0D39F6D1-CA20-24F0-2297-DBB82D574F2B}"/>
          </ac:spMkLst>
        </pc:spChg>
        <pc:spChg chg="mod">
          <ac:chgData name="PEDRO ALVES BORGES" userId="S::22.01775-5@maua.br::6c1d7d6c-297e-4076-af93-8f353348d081" providerId="AD" clId="Web-{6738BDBD-7E17-21D8-D1F6-7382321CF6A1}" dt="2022-05-25T11:03:30.264" v="73" actId="20577"/>
          <ac:spMkLst>
            <pc:docMk/>
            <pc:sldMk cId="2624904540" sldId="265"/>
            <ac:spMk id="13" creationId="{613CAE1C-6790-9539-7BB8-E074D20D72EA}"/>
          </ac:spMkLst>
        </pc:spChg>
        <pc:spChg chg="mod">
          <ac:chgData name="PEDRO ALVES BORGES" userId="S::22.01775-5@maua.br::6c1d7d6c-297e-4076-af93-8f353348d081" providerId="AD" clId="Web-{6738BDBD-7E17-21D8-D1F6-7382321CF6A1}" dt="2022-05-25T11:27:25.784" v="360" actId="20577"/>
          <ac:spMkLst>
            <pc:docMk/>
            <pc:sldMk cId="2624904540" sldId="265"/>
            <ac:spMk id="22" creationId="{C8905FE2-BE32-76A9-C1D7-076A5BDADD1B}"/>
          </ac:spMkLst>
        </pc:spChg>
        <pc:picChg chg="add del mod">
          <ac:chgData name="PEDRO ALVES BORGES" userId="S::22.01775-5@maua.br::6c1d7d6c-297e-4076-af93-8f353348d081" providerId="AD" clId="Web-{6738BDBD-7E17-21D8-D1F6-7382321CF6A1}" dt="2022-05-25T11:13:26.763" v="257"/>
          <ac:picMkLst>
            <pc:docMk/>
            <pc:sldMk cId="2624904540" sldId="265"/>
            <ac:picMk id="2" creationId="{6E3B30BC-E7E0-0F77-7622-1A86C54FD6A3}"/>
          </ac:picMkLst>
        </pc:picChg>
        <pc:picChg chg="add mod">
          <ac:chgData name="PEDRO ALVES BORGES" userId="S::22.01775-5@maua.br::6c1d7d6c-297e-4076-af93-8f353348d081" providerId="AD" clId="Web-{6738BDBD-7E17-21D8-D1F6-7382321CF6A1}" dt="2022-05-25T11:15:23.704" v="272"/>
          <ac:picMkLst>
            <pc:docMk/>
            <pc:sldMk cId="2624904540" sldId="265"/>
            <ac:picMk id="3" creationId="{3B968D8A-389F-4DEC-3EE8-91AE9517D904}"/>
          </ac:picMkLst>
        </pc:picChg>
        <pc:picChg chg="add mod">
          <ac:chgData name="PEDRO ALVES BORGES" userId="S::22.01775-5@maua.br::6c1d7d6c-297e-4076-af93-8f353348d081" providerId="AD" clId="Web-{6738BDBD-7E17-21D8-D1F6-7382321CF6A1}" dt="2022-05-25T11:15:30.079" v="273"/>
          <ac:picMkLst>
            <pc:docMk/>
            <pc:sldMk cId="2624904540" sldId="265"/>
            <ac:picMk id="4" creationId="{5C0C8A22-661E-952D-F8F9-3896478B6A23}"/>
          </ac:picMkLst>
        </pc:picChg>
        <pc:picChg chg="del">
          <ac:chgData name="PEDRO ALVES BORGES" userId="S::22.01775-5@maua.br::6c1d7d6c-297e-4076-af93-8f353348d081" providerId="AD" clId="Web-{6738BDBD-7E17-21D8-D1F6-7382321CF6A1}" dt="2022-05-25T11:03:27.780" v="72"/>
          <ac:picMkLst>
            <pc:docMk/>
            <pc:sldMk cId="2624904540" sldId="265"/>
            <ac:picMk id="9" creationId="{6838F04B-65D3-4847-1306-15DD260C2599}"/>
          </ac:picMkLst>
        </pc:picChg>
        <pc:picChg chg="del">
          <ac:chgData name="PEDRO ALVES BORGES" userId="S::22.01775-5@maua.br::6c1d7d6c-297e-4076-af93-8f353348d081" providerId="AD" clId="Web-{6738BDBD-7E17-21D8-D1F6-7382321CF6A1}" dt="2022-05-25T11:03:31.593" v="74"/>
          <ac:picMkLst>
            <pc:docMk/>
            <pc:sldMk cId="2624904540" sldId="265"/>
            <ac:picMk id="11" creationId="{D20E2F84-582A-0D4F-0FB2-4CFB3B862D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7E70-A693-4FFD-8A0E-DF93A4D9537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84-4ECE-4435-918E-661530B7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15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7E70-A693-4FFD-8A0E-DF93A4D9537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84-4ECE-4435-918E-661530B7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13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7E70-A693-4FFD-8A0E-DF93A4D9537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84-4ECE-4435-918E-661530B7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67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7E70-A693-4FFD-8A0E-DF93A4D9537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84-4ECE-4435-918E-661530B7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1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7E70-A693-4FFD-8A0E-DF93A4D9537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84-4ECE-4435-918E-661530B7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58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7E70-A693-4FFD-8A0E-DF93A4D9537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84-4ECE-4435-918E-661530B7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59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7E70-A693-4FFD-8A0E-DF93A4D9537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84-4ECE-4435-918E-661530B7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05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7E70-A693-4FFD-8A0E-DF93A4D9537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84-4ECE-4435-918E-661530B7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15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7E70-A693-4FFD-8A0E-DF93A4D9537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84-4ECE-4435-918E-661530B7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6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7E70-A693-4FFD-8A0E-DF93A4D9537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84-4ECE-4435-918E-661530B7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9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7E70-A693-4FFD-8A0E-DF93A4D9537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17E84-4ECE-4435-918E-661530B7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95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7E70-A693-4FFD-8A0E-DF93A4D95374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7E84-4ECE-4435-918E-661530B7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58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D01D531-852A-9C92-955E-6FC8F5C56D25}"/>
              </a:ext>
            </a:extLst>
          </p:cNvPr>
          <p:cNvSpPr/>
          <p:nvPr/>
        </p:nvSpPr>
        <p:spPr>
          <a:xfrm>
            <a:off x="0" y="0"/>
            <a:ext cx="9433581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300" dirty="0">
              <a:latin typeface="Bahnschrift SemiBold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A75599-CE3C-3122-747C-52FE08491008}"/>
              </a:ext>
            </a:extLst>
          </p:cNvPr>
          <p:cNvSpPr txBox="1"/>
          <p:nvPr/>
        </p:nvSpPr>
        <p:spPr>
          <a:xfrm>
            <a:off x="2552903" y="138987"/>
            <a:ext cx="432777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dirty="0">
                <a:solidFill>
                  <a:srgbClr val="CC66FF"/>
                </a:solidFill>
                <a:latin typeface="Bahnschrift SemiBold"/>
              </a:rPr>
              <a:t>Categorias de Modelo de dados</a:t>
            </a:r>
            <a:endParaRPr lang="pt-BR" dirty="0">
              <a:solidFill>
                <a:srgbClr val="CC66F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7A8353-B143-4EF0-6D37-E18DA30F8F35}"/>
              </a:ext>
            </a:extLst>
          </p:cNvPr>
          <p:cNvSpPr txBox="1"/>
          <p:nvPr/>
        </p:nvSpPr>
        <p:spPr>
          <a:xfrm>
            <a:off x="4356910" y="2235589"/>
            <a:ext cx="70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98C0304-3F4C-85A0-2C2B-F888DED1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AF07FB3-09DE-1EA6-7E83-FAD53DEAB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C8905FE2-BE32-76A9-C1D7-076A5BDADD1B}"/>
              </a:ext>
            </a:extLst>
          </p:cNvPr>
          <p:cNvSpPr txBox="1"/>
          <p:nvPr/>
        </p:nvSpPr>
        <p:spPr>
          <a:xfrm>
            <a:off x="460081" y="1016638"/>
            <a:ext cx="5920012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Bahnschrift SemiBold"/>
              </a:rPr>
              <a:t>Existem dois grandes polos quando falamos de categorias de Modelo de dados, sendo eles:</a:t>
            </a:r>
          </a:p>
          <a:p>
            <a:endParaRPr lang="pt-BR" sz="1400" b="1" dirty="0">
              <a:solidFill>
                <a:schemeClr val="bg1"/>
              </a:solidFill>
              <a:latin typeface="Bahnschrift SemiBold"/>
            </a:endParaRPr>
          </a:p>
          <a:p>
            <a:endParaRPr lang="pt-BR" sz="1400" b="1" dirty="0">
              <a:solidFill>
                <a:srgbClr val="FFFFFF"/>
              </a:solidFill>
              <a:latin typeface="Bahnschrift SemiBold"/>
            </a:endParaRPr>
          </a:p>
          <a:p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/>
              </a:rPr>
              <a:t>ALTO NÍVEL/MODELO CONCEITUAL</a:t>
            </a:r>
            <a:r>
              <a:rPr lang="pt-BR" sz="1400" b="1" dirty="0">
                <a:solidFill>
                  <a:schemeClr val="bg1"/>
                </a:solidFill>
                <a:latin typeface="Bahnschrift SemiBold"/>
              </a:rPr>
              <a:t>: </a:t>
            </a:r>
            <a:endParaRPr lang="pt-BR" dirty="0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/>
              </a:rPr>
              <a:t>           Mais próximos da forma pela qual o usuário percebe os dados (menos crua).</a:t>
            </a:r>
            <a:endParaRPr lang="pt-BR">
              <a:solidFill>
                <a:schemeClr val="bg1"/>
              </a:solidFill>
              <a:cs typeface="Calibri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/>
            </a:endParaRPr>
          </a:p>
          <a:p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/>
              </a:rPr>
              <a:t>BAIXO NÍVEL/MODELO FÍSICO</a:t>
            </a:r>
            <a:r>
              <a:rPr lang="pt-BR" sz="1400" b="1" dirty="0">
                <a:solidFill>
                  <a:schemeClr val="bg1"/>
                </a:solidFill>
                <a:latin typeface="Bahnschrift SemiBold"/>
              </a:rPr>
              <a:t>: </a:t>
            </a:r>
          </a:p>
          <a:p>
            <a:r>
              <a:rPr lang="pt-BR" sz="1400" b="1" dirty="0">
                <a:solidFill>
                  <a:schemeClr val="bg1"/>
                </a:solidFill>
                <a:latin typeface="Bahnschrift SemiBold"/>
              </a:rPr>
              <a:t>           Descrevem os detalhes de como os dados são armazenados no meio físico.</a:t>
            </a:r>
            <a:endParaRPr lang="pt-BR">
              <a:solidFill>
                <a:schemeClr val="bg1"/>
              </a:solidFill>
              <a:cs typeface="Calibri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/>
            </a:endParaRPr>
          </a:p>
          <a:p>
            <a:pPr algn="ctr"/>
            <a:r>
              <a:rPr lang="pt-BR" sz="1400" b="1" dirty="0">
                <a:solidFill>
                  <a:schemeClr val="bg1"/>
                </a:solidFill>
                <a:latin typeface="Bahnschrift SemiBold"/>
              </a:rPr>
              <a:t>Entre esses dois extremos também existe o </a:t>
            </a:r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/>
              </a:rPr>
              <a:t>MODELO LÓGICO</a:t>
            </a:r>
            <a:r>
              <a:rPr lang="pt-BR" sz="1400" b="1" dirty="0">
                <a:solidFill>
                  <a:schemeClr val="bg1"/>
                </a:solidFill>
                <a:latin typeface="Bahnschrift SemiBold"/>
              </a:rPr>
              <a:t>, que ocultam muitos detalhes de armazenamento de dados e estão associados a um SGBD particular.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39F6D1-CA20-24F0-2297-DBB82D574F2B}"/>
              </a:ext>
            </a:extLst>
          </p:cNvPr>
          <p:cNvSpPr txBox="1"/>
          <p:nvPr/>
        </p:nvSpPr>
        <p:spPr>
          <a:xfrm>
            <a:off x="7853119" y="323654"/>
            <a:ext cx="150518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latin typeface="Bahnschrift SemiBold"/>
                <a:cs typeface="Arial"/>
              </a:rPr>
              <a:t>Entendendo a estrutura dos dados </a:t>
            </a:r>
            <a:endParaRPr lang="pt-BR" sz="1400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13CAE1C-6790-9539-7BB8-E074D20D72EA}"/>
              </a:ext>
            </a:extLst>
          </p:cNvPr>
          <p:cNvSpPr txBox="1"/>
          <p:nvPr/>
        </p:nvSpPr>
        <p:spPr>
          <a:xfrm rot="20133018">
            <a:off x="7590671" y="4031489"/>
            <a:ext cx="194446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 sz="3200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3" descr="Laptop com preenchimento sólido">
            <a:extLst>
              <a:ext uri="{FF2B5EF4-FFF2-40B4-BE49-F238E27FC236}">
                <a16:creationId xmlns:a16="http://schemas.microsoft.com/office/drawing/2014/main" id="{3B968D8A-389F-4DEC-3EE8-91AE9517D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3615" y="1914976"/>
            <a:ext cx="2212780" cy="2234256"/>
          </a:xfrm>
          <a:prstGeom prst="rect">
            <a:avLst/>
          </a:prstGeom>
        </p:spPr>
      </p:pic>
      <p:pic>
        <p:nvPicPr>
          <p:cNvPr id="4" name="Gráfico 6" descr="Binário com preenchimento sólido">
            <a:extLst>
              <a:ext uri="{FF2B5EF4-FFF2-40B4-BE49-F238E27FC236}">
                <a16:creationId xmlns:a16="http://schemas.microsoft.com/office/drawing/2014/main" id="{5C0C8A22-661E-952D-F8F9-3896478B6A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08740" y="2471643"/>
            <a:ext cx="91437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04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</Words>
  <Application>Microsoft Office PowerPoint</Application>
  <PresentationFormat>Personalizar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Alves</dc:creator>
  <cp:lastModifiedBy>Pedro Alves</cp:lastModifiedBy>
  <cp:revision>93</cp:revision>
  <dcterms:created xsi:type="dcterms:W3CDTF">2022-05-21T22:24:38Z</dcterms:created>
  <dcterms:modified xsi:type="dcterms:W3CDTF">2022-05-25T11:27:26Z</dcterms:modified>
</cp:coreProperties>
</file>