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4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ALVES BORGES" userId="6c1d7d6c-297e-4076-af93-8f353348d081" providerId="ADAL" clId="{D26A46BF-F312-4AA4-9CAA-61C4BD4F998A}"/>
    <pc:docChg chg="undo custSel modSld">
      <pc:chgData name="PEDRO ALVES BORGES" userId="6c1d7d6c-297e-4076-af93-8f353348d081" providerId="ADAL" clId="{D26A46BF-F312-4AA4-9CAA-61C4BD4F998A}" dt="2022-06-12T21:38:39.136" v="218" actId="20577"/>
      <pc:docMkLst>
        <pc:docMk/>
      </pc:docMkLst>
      <pc:sldChg chg="modSp mod">
        <pc:chgData name="PEDRO ALVES BORGES" userId="6c1d7d6c-297e-4076-af93-8f353348d081" providerId="ADAL" clId="{D26A46BF-F312-4AA4-9CAA-61C4BD4F998A}" dt="2022-06-12T21:38:39.136" v="218" actId="20577"/>
        <pc:sldMkLst>
          <pc:docMk/>
          <pc:sldMk cId="1073978551" sldId="256"/>
        </pc:sldMkLst>
        <pc:spChg chg="mod">
          <ac:chgData name="PEDRO ALVES BORGES" userId="6c1d7d6c-297e-4076-af93-8f353348d081" providerId="ADAL" clId="{D26A46BF-F312-4AA4-9CAA-61C4BD4F998A}" dt="2022-06-12T21:38:39.136" v="218" actId="20577"/>
          <ac:spMkLst>
            <pc:docMk/>
            <pc:sldMk cId="1073978551" sldId="256"/>
            <ac:spMk id="22" creationId="{C8905FE2-BE32-76A9-C1D7-076A5BDADD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62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48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8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90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29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32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3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31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46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52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68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7522-6982-4549-96EB-652873808EAB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3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D01D531-852A-9C92-955E-6FC8F5C56D25}"/>
              </a:ext>
            </a:extLst>
          </p:cNvPr>
          <p:cNvSpPr/>
          <p:nvPr/>
        </p:nvSpPr>
        <p:spPr>
          <a:xfrm>
            <a:off x="0" y="0"/>
            <a:ext cx="9433581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A75599-CE3C-3122-747C-52FE08491008}"/>
              </a:ext>
            </a:extLst>
          </p:cNvPr>
          <p:cNvSpPr txBox="1"/>
          <p:nvPr/>
        </p:nvSpPr>
        <p:spPr>
          <a:xfrm>
            <a:off x="3036957" y="127249"/>
            <a:ext cx="33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ORDER BY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7A8353-B143-4EF0-6D37-E18DA30F8F35}"/>
              </a:ext>
            </a:extLst>
          </p:cNvPr>
          <p:cNvSpPr txBox="1"/>
          <p:nvPr/>
        </p:nvSpPr>
        <p:spPr>
          <a:xfrm>
            <a:off x="4356910" y="2235589"/>
            <a:ext cx="70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98C0304-3F4C-85A0-2C2B-F888DED1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AF07FB3-09DE-1EA6-7E83-FAD53DEAB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7A1B45-CC35-6C07-C664-6B9B572820B4}"/>
              </a:ext>
            </a:extLst>
          </p:cNvPr>
          <p:cNvSpPr txBox="1"/>
          <p:nvPr/>
        </p:nvSpPr>
        <p:spPr>
          <a:xfrm>
            <a:off x="7946535" y="311915"/>
            <a:ext cx="1234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SemiBold" panose="020B0502040204020203" pitchFamily="34" charset="0"/>
                <a:cs typeface="Arial" panose="020B0604020202020204" pitchFamily="34" charset="0"/>
              </a:rPr>
              <a:t>Estou ficando bom nisso!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8905FE2-BE32-76A9-C1D7-076A5BDADD1B}"/>
              </a:ext>
            </a:extLst>
          </p:cNvPr>
          <p:cNvSpPr txBox="1"/>
          <p:nvPr/>
        </p:nvSpPr>
        <p:spPr>
          <a:xfrm>
            <a:off x="460080" y="1016638"/>
            <a:ext cx="62628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O comando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ORDER BY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nos permite ordenarmos os dados da consulta em ordem alfabética ou numérica, podendo escolhermos se querermos de forma 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ASC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endente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ou 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DESC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endente</a:t>
            </a:r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filtrarmos um produto por seu valor em ordem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asc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endente (do menor para o maior) utilizamos a seguinte estrutura: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SELECT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precoProduto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400" b="1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FROM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produtos </a:t>
            </a:r>
            <a:r>
              <a:rPr lang="pt-BR" sz="1400" b="1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ORDER BY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precoProduto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ASC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 para fazermos o mesmo de forma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desc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endente ( do maior para o menor) utilizamos a seguinte estrutura: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SELECT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precoProduto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400" b="1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FROM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produtos </a:t>
            </a:r>
            <a:r>
              <a:rPr lang="pt-BR" sz="1400" b="1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ORDER BY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precoProduto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DESC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Também é possível limitarmos a quantidade de 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tuplas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que queremos ver através do comando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LIMIT X(quantidade de 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tuplas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)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: </a:t>
            </a:r>
          </a:p>
          <a:p>
            <a:r>
              <a:rPr lang="pt-BR" sz="1400" b="1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SELECT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precoProduto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400" b="1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FROM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produtos </a:t>
            </a:r>
            <a:r>
              <a:rPr lang="pt-BR" sz="1400" b="1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ORDER BY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precoProduto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ASC LIMIT 2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73978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126</Words>
  <Application>Microsoft Office PowerPoint</Application>
  <PresentationFormat>Personalizar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Alves</dc:creator>
  <cp:lastModifiedBy>Pedro Alves</cp:lastModifiedBy>
  <cp:revision>6</cp:revision>
  <dcterms:created xsi:type="dcterms:W3CDTF">2022-05-21T22:20:31Z</dcterms:created>
  <dcterms:modified xsi:type="dcterms:W3CDTF">2022-06-12T21:38:44Z</dcterms:modified>
</cp:coreProperties>
</file>