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E5B0-8271-4DDA-A85E-F7076742AA11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8432-47A6-48F5-8F36-3BB09CC73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10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E5B0-8271-4DDA-A85E-F7076742AA11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8432-47A6-48F5-8F36-3BB09CC73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66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E5B0-8271-4DDA-A85E-F7076742AA11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8432-47A6-48F5-8F36-3BB09CC73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1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E5B0-8271-4DDA-A85E-F7076742AA11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8432-47A6-48F5-8F36-3BB09CC73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11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E5B0-8271-4DDA-A85E-F7076742AA11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8432-47A6-48F5-8F36-3BB09CC73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13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E5B0-8271-4DDA-A85E-F7076742AA11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8432-47A6-48F5-8F36-3BB09CC73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91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E5B0-8271-4DDA-A85E-F7076742AA11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8432-47A6-48F5-8F36-3BB09CC73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53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E5B0-8271-4DDA-A85E-F7076742AA11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8432-47A6-48F5-8F36-3BB09CC73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34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E5B0-8271-4DDA-A85E-F7076742AA11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8432-47A6-48F5-8F36-3BB09CC73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54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E5B0-8271-4DDA-A85E-F7076742AA11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8432-47A6-48F5-8F36-3BB09CC73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42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E5B0-8271-4DDA-A85E-F7076742AA11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8432-47A6-48F5-8F36-3BB09CC73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96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1E5B0-8271-4DDA-A85E-F7076742AA11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98432-47A6-48F5-8F36-3BB09CC73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7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D01D531-852A-9C92-955E-6FC8F5C56D25}"/>
              </a:ext>
            </a:extLst>
          </p:cNvPr>
          <p:cNvSpPr/>
          <p:nvPr/>
        </p:nvSpPr>
        <p:spPr>
          <a:xfrm>
            <a:off x="0" y="0"/>
            <a:ext cx="9433581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49" dirty="0">
              <a:latin typeface="Bahnschrift SemiBold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A75599-CE3C-3122-747C-52FE08491008}"/>
              </a:ext>
            </a:extLst>
          </p:cNvPr>
          <p:cNvSpPr txBox="1"/>
          <p:nvPr/>
        </p:nvSpPr>
        <p:spPr>
          <a:xfrm>
            <a:off x="3036957" y="138987"/>
            <a:ext cx="334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CC66FF"/>
                </a:solidFill>
                <a:latin typeface="Bahnschrift SemiBold" panose="020B0502040204020203" pitchFamily="34" charset="0"/>
              </a:rPr>
              <a:t>Valores nos Banco de Dados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7A8353-B143-4EF0-6D37-E18DA30F8F35}"/>
              </a:ext>
            </a:extLst>
          </p:cNvPr>
          <p:cNvSpPr txBox="1"/>
          <p:nvPr/>
        </p:nvSpPr>
        <p:spPr>
          <a:xfrm>
            <a:off x="4356910" y="2235589"/>
            <a:ext cx="70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98C0304-3F4C-85A0-2C2B-F888DED14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2" y="854484"/>
            <a:ext cx="912859" cy="84496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AF07FB3-09DE-1EA6-7E83-FAD53DEAB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23" y="240435"/>
            <a:ext cx="1673890" cy="1158848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C8905FE2-BE32-76A9-C1D7-076A5BDADD1B}"/>
              </a:ext>
            </a:extLst>
          </p:cNvPr>
          <p:cNvSpPr txBox="1"/>
          <p:nvPr/>
        </p:nvSpPr>
        <p:spPr>
          <a:xfrm>
            <a:off x="460081" y="1016638"/>
            <a:ext cx="59200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Cada tabela representa uma entidade, isto é, algum objeto do mundo real.</a:t>
            </a: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	Por exemplo, se vamos fazer um Banco de Dados de uma escola, teríamos que ter tabelas de: </a:t>
            </a:r>
            <a:r>
              <a:rPr lang="pt-BR" sz="1400" b="1" i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Alunos, Professores, Disciplinas, etc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...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Cada coluna possui um tipo específico de valor, portanto, TODOS os dados inseridos nela devem seguir esse mesmo tipo.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	No entanto, existem os valores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NULL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eles representam atributos cujos valores são desconhecidos ou não existem para alguma TUPLA. 		</a:t>
            </a: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	Dessa forma, sempre que possível, devemos evitar ao máximo deixar de inserir valores ao popularmos uma tabela.</a:t>
            </a: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	</a:t>
            </a:r>
            <a:endParaRPr lang="pt-BR" sz="1400" b="1" dirty="0">
              <a:solidFill>
                <a:schemeClr val="accent4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accent4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	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4F93D59-501A-D3CA-7D21-A657E1EF8B0E}"/>
              </a:ext>
            </a:extLst>
          </p:cNvPr>
          <p:cNvSpPr txBox="1"/>
          <p:nvPr/>
        </p:nvSpPr>
        <p:spPr>
          <a:xfrm>
            <a:off x="7945862" y="323653"/>
            <a:ext cx="1234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ahnschrift SemiBold" panose="020B0502040204020203" pitchFamily="34" charset="0"/>
                <a:cs typeface="Arial" panose="020B0604020202020204" pitchFamily="34" charset="0"/>
              </a:rPr>
              <a:t>O que tem dentro das tabelas?</a:t>
            </a:r>
          </a:p>
        </p:txBody>
      </p:sp>
      <p:pic>
        <p:nvPicPr>
          <p:cNvPr id="2054" name="Picture 6" descr="Diferença entre ISNULL () e IS NULL – Joao Vilar | Technology">
            <a:extLst>
              <a:ext uri="{FF2B5EF4-FFF2-40B4-BE49-F238E27FC236}">
                <a16:creationId xmlns:a16="http://schemas.microsoft.com/office/drawing/2014/main" id="{C45FD7E5-8014-F422-571A-340B0FC0F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73" y="2307816"/>
            <a:ext cx="22479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959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126</Words>
  <Application>Microsoft Office PowerPoint</Application>
  <PresentationFormat>Personalizar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Alves</dc:creator>
  <cp:lastModifiedBy>RAFAEL RUIZ DA SILVA</cp:lastModifiedBy>
  <cp:revision>3</cp:revision>
  <dcterms:created xsi:type="dcterms:W3CDTF">2022-05-21T22:23:41Z</dcterms:created>
  <dcterms:modified xsi:type="dcterms:W3CDTF">2022-05-24T10:12:57Z</dcterms:modified>
</cp:coreProperties>
</file>