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A46BF-F312-4AA4-9CAA-61C4BD4F998A}" v="3" dt="2022-06-12T21:57:19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2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4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8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9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4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52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8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3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3358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3036957" y="127249"/>
            <a:ext cx="33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LIKE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A8353-B143-4EF0-6D37-E18DA30F8F35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7A1B45-CC35-6C07-C664-6B9B572820B4}"/>
              </a:ext>
            </a:extLst>
          </p:cNvPr>
          <p:cNvSpPr txBox="1"/>
          <p:nvPr/>
        </p:nvSpPr>
        <p:spPr>
          <a:xfrm>
            <a:off x="7793373" y="435930"/>
            <a:ext cx="1453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AHA! Te encontrei Jo</a:t>
            </a:r>
            <a:r>
              <a:rPr lang="pt-BR" sz="1400" b="1" dirty="0">
                <a:latin typeface="Bahnschrift SemiBold" panose="020B0502040204020203" pitchFamily="34" charset="0"/>
              </a:rPr>
              <a:t>ã</a:t>
            </a:r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460080" y="1016638"/>
            <a:ext cx="62628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Como já vimos antes o comando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WHERE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pode ser usado para localizarmos uma informação exata em uma consulta, o lado ruim disso é que ele busca a informação exata da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tupla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 não se ela contém alguma palavra.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Em uma situação em que queremos buscar todos alunos que se chamam Joao em um atributo de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nomeAluno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(nome completo) não apenas o WHERE não daria conta.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isso utilizamos o prefixo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LIKE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ele permite puxarmos todas as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tuplas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CONTENDO aquela palavra, usa-se o seguinte modelo: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SELECT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* </a:t>
            </a:r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FROM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alunos </a:t>
            </a:r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WHERE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nomeAluno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LIKE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‘%João%’;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	</a:t>
            </a:r>
          </a:p>
        </p:txBody>
      </p:sp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EC833BA1-0EE6-5F46-69AD-60DC9481B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9632" y="2013332"/>
            <a:ext cx="2233336" cy="2233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57CD5AE-9FD7-407C-4D4F-467E8A9D1727}"/>
              </a:ext>
            </a:extLst>
          </p:cNvPr>
          <p:cNvSpPr txBox="1"/>
          <p:nvPr/>
        </p:nvSpPr>
        <p:spPr>
          <a:xfrm>
            <a:off x="7455780" y="271462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João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978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110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Alves</dc:creator>
  <cp:lastModifiedBy>PEDRO ALVES BORGES</cp:lastModifiedBy>
  <cp:revision>7</cp:revision>
  <dcterms:created xsi:type="dcterms:W3CDTF">2022-05-21T22:20:31Z</dcterms:created>
  <dcterms:modified xsi:type="dcterms:W3CDTF">2022-06-12T21:58:02Z</dcterms:modified>
</cp:coreProperties>
</file>