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VES BORGES" userId="6c1d7d6c-297e-4076-af93-8f353348d081" providerId="ADAL" clId="{DDBEFB74-69F7-4176-998C-D5344E1A2D95}"/>
    <pc:docChg chg="delSld">
      <pc:chgData name="PEDRO ALVES BORGES" userId="6c1d7d6c-297e-4076-af93-8f353348d081" providerId="ADAL" clId="{DDBEFB74-69F7-4176-998C-D5344E1A2D95}" dt="2022-05-21T22:29:56.696" v="0" actId="47"/>
      <pc:docMkLst>
        <pc:docMk/>
      </pc:docMkLst>
      <pc:sldChg chg="del">
        <pc:chgData name="PEDRO ALVES BORGES" userId="6c1d7d6c-297e-4076-af93-8f353348d081" providerId="ADAL" clId="{DDBEFB74-69F7-4176-998C-D5344E1A2D95}" dt="2022-05-21T22:29:56.696" v="0" actId="47"/>
        <pc:sldMkLst>
          <pc:docMk/>
          <pc:sldMk cId="122348128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6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5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93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7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4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69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A4B4-25BA-4B2D-B9EB-6BED16EEA728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EA12-1083-4357-889C-93DC24E09B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38987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Chaves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As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chaves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servem como forma de identificarmos as tuplas e para que não ocorra de haver duas tuplas idênticas. Existem alguns tipos de chaves, entre elas estão: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Nesse olhar inicial olharemos para a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Chave Primária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ela servirá para escolhermos um ou mais atributos que serão únicos, ou seja, não poderão ser repetidos de forma alguma nessa mesma tabela. 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Para simplificar, vamos ver um exemplo: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		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Nesse exemplo, podemos definir a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Chave Primária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como 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ID Estudante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pois em um sistema ele sempre será único de cada estudante, diferente de nome e sobrenome que podem se repetir</a:t>
            </a:r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479628-6D40-50F8-6B93-33665655E313}"/>
              </a:ext>
            </a:extLst>
          </p:cNvPr>
          <p:cNvSpPr txBox="1"/>
          <p:nvPr/>
        </p:nvSpPr>
        <p:spPr>
          <a:xfrm>
            <a:off x="7881733" y="417095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Fundamental nas tabelas!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28CC16-90D1-E1F4-19A5-D5DDE148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753" y="3282563"/>
            <a:ext cx="4100961" cy="959508"/>
          </a:xfrm>
          <a:prstGeom prst="rect">
            <a:avLst/>
          </a:prstGeom>
        </p:spPr>
      </p:pic>
      <p:pic>
        <p:nvPicPr>
          <p:cNvPr id="1026" name="Picture 2" descr="Primary keys Icons - Iconshock">
            <a:extLst>
              <a:ext uri="{FF2B5EF4-FFF2-40B4-BE49-F238E27FC236}">
                <a16:creationId xmlns:a16="http://schemas.microsoft.com/office/drawing/2014/main" id="{BF57FEFD-26D6-C394-7582-8D60CE87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573" y="3282563"/>
            <a:ext cx="289727" cy="28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0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Personalizar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1</cp:revision>
  <dcterms:created xsi:type="dcterms:W3CDTF">2022-05-21T22:29:18Z</dcterms:created>
  <dcterms:modified xsi:type="dcterms:W3CDTF">2022-05-21T22:30:01Z</dcterms:modified>
</cp:coreProperties>
</file>