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D4870E"/>
    <a:srgbClr val="CC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5C54-C3E2-4440-AF13-DDA96187CA56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1143000"/>
            <a:ext cx="535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C756-2987-4B39-909F-A04228CC7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61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267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2535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8802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5070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1337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7605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3872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0139" algn="l" defTabSz="71253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3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7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1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5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39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1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2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B9B7-E18D-4A9D-A36C-067B78B4B5D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2436-637F-424E-B2D3-89DA85ED9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118A7CB-6537-46E8-950E-BB8615EAB828}"/>
              </a:ext>
            </a:extLst>
          </p:cNvPr>
          <p:cNvSpPr/>
          <p:nvPr/>
        </p:nvSpPr>
        <p:spPr>
          <a:xfrm>
            <a:off x="-1076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E054-2F8D-4174-B6CD-42A27A5911B2}"/>
              </a:ext>
            </a:extLst>
          </p:cNvPr>
          <p:cNvSpPr txBox="1"/>
          <p:nvPr/>
        </p:nvSpPr>
        <p:spPr>
          <a:xfrm>
            <a:off x="2546538" y="55769"/>
            <a:ext cx="5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Tipos de Dados de cadeia de caracteres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2BF4B5-0012-48A0-97DF-883C7AC8E5C0}"/>
              </a:ext>
            </a:extLst>
          </p:cNvPr>
          <p:cNvSpPr txBox="1"/>
          <p:nvPr/>
        </p:nvSpPr>
        <p:spPr>
          <a:xfrm>
            <a:off x="884828" y="1590248"/>
            <a:ext cx="613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- Para definir o tipo de dado de um atributo como texto,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VARCHAR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FC422C-7A48-4650-8434-EF7F278D0301}"/>
              </a:ext>
            </a:extLst>
          </p:cNvPr>
          <p:cNvSpPr txBox="1"/>
          <p:nvPr/>
        </p:nvSpPr>
        <p:spPr>
          <a:xfrm>
            <a:off x="884828" y="3209045"/>
            <a:ext cx="716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definir o tipo de dado de um atributo como texto (tamanho específico)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CHAR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AFEE0F-05F3-4340-B781-2AB1104E272A}"/>
              </a:ext>
            </a:extLst>
          </p:cNvPr>
          <p:cNvSpPr txBox="1"/>
          <p:nvPr/>
        </p:nvSpPr>
        <p:spPr>
          <a:xfrm>
            <a:off x="1089130" y="2099846"/>
            <a:ext cx="4511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nomeAluno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nomeCurso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nomeProfessor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8A064D-D04E-4638-BDB2-95BE79C9AAB0}"/>
              </a:ext>
            </a:extLst>
          </p:cNvPr>
          <p:cNvSpPr txBox="1"/>
          <p:nvPr/>
        </p:nvSpPr>
        <p:spPr>
          <a:xfrm>
            <a:off x="1089130" y="3896168"/>
            <a:ext cx="4615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nomeAluno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nomeCurso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nomeProfessor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  <a:endParaRPr lang="pt-BR" sz="1400" dirty="0">
              <a:solidFill>
                <a:srgbClr val="00FFCC"/>
              </a:solidFill>
            </a:endParaRPr>
          </a:p>
          <a:p>
            <a:r>
              <a:rPr lang="pt-BR" sz="1400" dirty="0">
                <a:solidFill>
                  <a:srgbClr val="00FFCC"/>
                </a:solidFill>
              </a:rPr>
              <a:t>			 </a:t>
            </a:r>
            <a:r>
              <a:rPr lang="pt-BR" sz="1400" dirty="0">
                <a:solidFill>
                  <a:srgbClr val="00B0F0"/>
                </a:solidFill>
              </a:rPr>
              <a:t>cpfAluno</a:t>
            </a:r>
            <a:r>
              <a:rPr lang="pt-BR" sz="1400" dirty="0">
                <a:solidFill>
                  <a:srgbClr val="00FFCC"/>
                </a:solidFill>
              </a:rPr>
              <a:t> CHAR(14)</a:t>
            </a:r>
            <a:r>
              <a:rPr lang="pt-BR" sz="1400" dirty="0">
                <a:solidFill>
                  <a:schemeClr val="bg1"/>
                </a:solidFill>
              </a:rPr>
              <a:t> ,</a:t>
            </a:r>
            <a:endParaRPr lang="pt-BR" sz="1400" dirty="0">
              <a:solidFill>
                <a:srgbClr val="00FFCC"/>
              </a:solidFill>
            </a:endParaRPr>
          </a:p>
          <a:p>
            <a:r>
              <a:rPr lang="pt-BR" sz="1400" dirty="0">
                <a:solidFill>
                  <a:srgbClr val="00FFCC"/>
                </a:solidFill>
              </a:rPr>
              <a:t>			 </a:t>
            </a:r>
            <a:r>
              <a:rPr lang="pt-BR" sz="1400" dirty="0">
                <a:solidFill>
                  <a:srgbClr val="00B0F0"/>
                </a:solidFill>
              </a:rPr>
              <a:t>rgAluno</a:t>
            </a:r>
            <a:r>
              <a:rPr lang="pt-BR" sz="1400" dirty="0">
                <a:solidFill>
                  <a:srgbClr val="00FFCC"/>
                </a:solidFill>
              </a:rPr>
              <a:t> CHAR(12)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endParaRPr lang="pt-BR" sz="1400" dirty="0">
              <a:solidFill>
                <a:srgbClr val="00FFCC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738DA-5A96-439B-AE41-30D58C544CEF}"/>
              </a:ext>
            </a:extLst>
          </p:cNvPr>
          <p:cNvSpPr txBox="1"/>
          <p:nvPr/>
        </p:nvSpPr>
        <p:spPr>
          <a:xfrm>
            <a:off x="4355833" y="2235588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86CC5-F329-47CF-A84E-230E5DCD1C39}"/>
              </a:ext>
            </a:extLst>
          </p:cNvPr>
          <p:cNvSpPr txBox="1"/>
          <p:nvPr/>
        </p:nvSpPr>
        <p:spPr>
          <a:xfrm>
            <a:off x="3256359" y="635309"/>
            <a:ext cx="2902182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 é uma combinação de valores e de operações que uma variável pode executar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C649E5-5E9E-4130-94B4-9E11B9745608}"/>
              </a:ext>
            </a:extLst>
          </p:cNvPr>
          <p:cNvSpPr/>
          <p:nvPr/>
        </p:nvSpPr>
        <p:spPr>
          <a:xfrm>
            <a:off x="7724329" y="2630760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E3D98A-D275-4E63-B38F-2F2BEC70BD77}"/>
              </a:ext>
            </a:extLst>
          </p:cNvPr>
          <p:cNvSpPr txBox="1"/>
          <p:nvPr/>
        </p:nvSpPr>
        <p:spPr>
          <a:xfrm>
            <a:off x="7977736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E83222-F44A-4539-9928-5A02874513A7}"/>
              </a:ext>
            </a:extLst>
          </p:cNvPr>
          <p:cNvSpPr txBox="1"/>
          <p:nvPr/>
        </p:nvSpPr>
        <p:spPr>
          <a:xfrm>
            <a:off x="7977064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EC616B-BD06-4F4B-B127-33F6C39CBAD6}"/>
              </a:ext>
            </a:extLst>
          </p:cNvPr>
          <p:cNvSpPr/>
          <p:nvPr/>
        </p:nvSpPr>
        <p:spPr>
          <a:xfrm>
            <a:off x="7859360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94AB73-6CE5-4BB0-A2A8-043D75E5E8B3}"/>
              </a:ext>
            </a:extLst>
          </p:cNvPr>
          <p:cNvSpPr txBox="1"/>
          <p:nvPr/>
        </p:nvSpPr>
        <p:spPr>
          <a:xfrm>
            <a:off x="7961327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83AE50-FBD3-47FE-820C-707D84631750}"/>
              </a:ext>
            </a:extLst>
          </p:cNvPr>
          <p:cNvSpPr txBox="1"/>
          <p:nvPr/>
        </p:nvSpPr>
        <p:spPr>
          <a:xfrm>
            <a:off x="7973075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507D846-E0D2-496C-AE24-55C46B11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55" y="854484"/>
            <a:ext cx="912859" cy="84496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F75DD64-0CE8-4EF6-9507-6E5199BC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47" y="24043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1BCC3B-9A26-4683-A43B-EADA16E232E3}"/>
              </a:ext>
            </a:extLst>
          </p:cNvPr>
          <p:cNvSpPr txBox="1"/>
          <p:nvPr/>
        </p:nvSpPr>
        <p:spPr>
          <a:xfrm>
            <a:off x="7900811" y="457803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Varchar e Char!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EE75D9A-88FB-810F-5393-55EE4603789B}"/>
              </a:ext>
            </a:extLst>
          </p:cNvPr>
          <p:cNvSpPr/>
          <p:nvPr/>
        </p:nvSpPr>
        <p:spPr>
          <a:xfrm>
            <a:off x="7864514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8481AD7-5B4A-1276-C868-625416DF9115}"/>
              </a:ext>
            </a:extLst>
          </p:cNvPr>
          <p:cNvSpPr/>
          <p:nvPr/>
        </p:nvSpPr>
        <p:spPr>
          <a:xfrm>
            <a:off x="7878625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99379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153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13</cp:revision>
  <dcterms:created xsi:type="dcterms:W3CDTF">2022-04-29T13:07:43Z</dcterms:created>
  <dcterms:modified xsi:type="dcterms:W3CDTF">2022-05-09T13:54:30Z</dcterms:modified>
</cp:coreProperties>
</file>