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81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28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27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03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72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79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21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80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8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54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02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ângulo 73">
            <a:extLst>
              <a:ext uri="{FF2B5EF4-FFF2-40B4-BE49-F238E27FC236}">
                <a16:creationId xmlns:a16="http://schemas.microsoft.com/office/drawing/2014/main" id="{393E7925-D4CD-57DC-8D15-4EAAEC5F5373}"/>
              </a:ext>
            </a:extLst>
          </p:cNvPr>
          <p:cNvSpPr/>
          <p:nvPr/>
        </p:nvSpPr>
        <p:spPr>
          <a:xfrm>
            <a:off x="0" y="0"/>
            <a:ext cx="9417050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49" dirty="0">
              <a:latin typeface="Bahnschrift SemiBold" panose="020B0502040204020203" pitchFamily="34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1C808A6A-F31B-AA93-DC24-AC92CC0C9DD2}"/>
              </a:ext>
            </a:extLst>
          </p:cNvPr>
          <p:cNvSpPr txBox="1"/>
          <p:nvPr/>
        </p:nvSpPr>
        <p:spPr>
          <a:xfrm>
            <a:off x="3689953" y="88471"/>
            <a:ext cx="97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C66FF"/>
                </a:solidFill>
                <a:latin typeface="Bahnschrift SemiBold" panose="020B0502040204020203" pitchFamily="34" charset="0"/>
              </a:rPr>
              <a:t>WHERE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306BF5A6-624E-9237-B528-8B43D41B497F}"/>
              </a:ext>
            </a:extLst>
          </p:cNvPr>
          <p:cNvSpPr txBox="1"/>
          <p:nvPr/>
        </p:nvSpPr>
        <p:spPr>
          <a:xfrm>
            <a:off x="1314164" y="1503402"/>
            <a:ext cx="5051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D4870E"/>
                </a:solidFill>
              </a:rPr>
              <a:t>SELECT * FROM </a:t>
            </a:r>
            <a:r>
              <a:rPr lang="pt-BR" sz="1400" dirty="0">
                <a:solidFill>
                  <a:srgbClr val="00B0F0"/>
                </a:solidFill>
              </a:rPr>
              <a:t>nomeDaTabela </a:t>
            </a:r>
            <a:r>
              <a:rPr lang="pt-BR" sz="1400" dirty="0">
                <a:solidFill>
                  <a:srgbClr val="D4870E"/>
                </a:solidFill>
              </a:rPr>
              <a:t>WHERE </a:t>
            </a:r>
            <a:r>
              <a:rPr lang="pt-BR" sz="1400" dirty="0">
                <a:solidFill>
                  <a:srgbClr val="00B0F0"/>
                </a:solidFill>
              </a:rPr>
              <a:t>curso</a:t>
            </a:r>
            <a:r>
              <a:rPr lang="pt-BR" sz="1400" dirty="0">
                <a:solidFill>
                  <a:srgbClr val="D4870E"/>
                </a:solidFill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= “</a:t>
            </a:r>
            <a:r>
              <a:rPr lang="pt-BR" sz="1400" u="none" strike="noStrike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Ciência da </a:t>
            </a:r>
            <a:r>
              <a:rPr lang="pt-BR" sz="1400" u="none" strike="noStrike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Computação</a:t>
            </a:r>
            <a:r>
              <a:rPr lang="pt-BR" sz="1400">
                <a:solidFill>
                  <a:schemeClr val="bg1"/>
                </a:solidFill>
              </a:rPr>
              <a:t>”;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79E12F8B-8736-EC88-7F8F-8ED7B7A5ADDF}"/>
              </a:ext>
            </a:extLst>
          </p:cNvPr>
          <p:cNvSpPr/>
          <p:nvPr/>
        </p:nvSpPr>
        <p:spPr>
          <a:xfrm>
            <a:off x="7725411" y="2630766"/>
            <a:ext cx="1548039" cy="15670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1EAFA33A-1ADD-AB87-0C1C-95C9F725C693}"/>
              </a:ext>
            </a:extLst>
          </p:cNvPr>
          <p:cNvSpPr txBox="1"/>
          <p:nvPr/>
        </p:nvSpPr>
        <p:spPr>
          <a:xfrm>
            <a:off x="7978818" y="2675603"/>
            <a:ext cx="931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Legenda:</a:t>
            </a:r>
          </a:p>
          <a:p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BD94D4CD-CEE0-9D34-F53F-B122A85F2362}"/>
              </a:ext>
            </a:extLst>
          </p:cNvPr>
          <p:cNvSpPr txBox="1"/>
          <p:nvPr/>
        </p:nvSpPr>
        <p:spPr>
          <a:xfrm>
            <a:off x="7978140" y="3384970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 variável</a:t>
            </a: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DEDAF3D7-E27F-7CDC-39C3-EAE754FD8AA5}"/>
              </a:ext>
            </a:extLst>
          </p:cNvPr>
          <p:cNvSpPr/>
          <p:nvPr/>
        </p:nvSpPr>
        <p:spPr>
          <a:xfrm>
            <a:off x="7860442" y="3483775"/>
            <a:ext cx="124913" cy="14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8D6644B3-1C4E-B88D-A5C8-3CE5B2D9D8C5}"/>
              </a:ext>
            </a:extLst>
          </p:cNvPr>
          <p:cNvSpPr txBox="1"/>
          <p:nvPr/>
        </p:nvSpPr>
        <p:spPr>
          <a:xfrm>
            <a:off x="7962409" y="3022163"/>
            <a:ext cx="14199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Comando SQL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A5C19E6-5C3C-6D7B-2C00-D503145AE471}"/>
              </a:ext>
            </a:extLst>
          </p:cNvPr>
          <p:cNvSpPr txBox="1"/>
          <p:nvPr/>
        </p:nvSpPr>
        <p:spPr>
          <a:xfrm>
            <a:off x="7974151" y="3775685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Tipo de dado</a:t>
            </a:r>
          </a:p>
        </p:txBody>
      </p:sp>
      <p:pic>
        <p:nvPicPr>
          <p:cNvPr id="83" name="Imagem 82">
            <a:extLst>
              <a:ext uri="{FF2B5EF4-FFF2-40B4-BE49-F238E27FC236}">
                <a16:creationId xmlns:a16="http://schemas.microsoft.com/office/drawing/2014/main" id="{D2B324C7-05EE-7408-0D83-0FBA544B5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7" y="854484"/>
            <a:ext cx="912859" cy="844960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17D56049-6F0F-F072-30E4-28C6BDA76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23" y="240435"/>
            <a:ext cx="1673890" cy="1158848"/>
          </a:xfrm>
          <a:prstGeom prst="rect">
            <a:avLst/>
          </a:prstGeom>
        </p:spPr>
      </p:pic>
      <p:sp>
        <p:nvSpPr>
          <p:cNvPr id="85" name="CaixaDeTexto 84">
            <a:extLst>
              <a:ext uri="{FF2B5EF4-FFF2-40B4-BE49-F238E27FC236}">
                <a16:creationId xmlns:a16="http://schemas.microsoft.com/office/drawing/2014/main" id="{AAE36375-CBC8-5B2F-E94E-6658989B7854}"/>
              </a:ext>
            </a:extLst>
          </p:cNvPr>
          <p:cNvSpPr txBox="1"/>
          <p:nvPr/>
        </p:nvSpPr>
        <p:spPr>
          <a:xfrm>
            <a:off x="7901887" y="457803"/>
            <a:ext cx="123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latin typeface="Bahnschrift SemiBold" panose="020B0502040204020203" pitchFamily="34" charset="0"/>
                <a:cs typeface="Arial" panose="020B0604020202020204" pitchFamily="34" charset="0"/>
              </a:rPr>
              <a:t>WHERE</a:t>
            </a:r>
            <a:endParaRPr lang="pt-BR" sz="1400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9ED8E894-5239-093E-F9DE-68ADB6319975}"/>
              </a:ext>
            </a:extLst>
          </p:cNvPr>
          <p:cNvSpPr/>
          <p:nvPr/>
        </p:nvSpPr>
        <p:spPr>
          <a:xfrm>
            <a:off x="7865596" y="3114442"/>
            <a:ext cx="124913" cy="145018"/>
          </a:xfrm>
          <a:prstGeom prst="rect">
            <a:avLst/>
          </a:prstGeom>
          <a:solidFill>
            <a:srgbClr val="D48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544630B0-75F3-5DF4-BA4B-2B822864761F}"/>
              </a:ext>
            </a:extLst>
          </p:cNvPr>
          <p:cNvSpPr/>
          <p:nvPr/>
        </p:nvSpPr>
        <p:spPr>
          <a:xfrm>
            <a:off x="7879707" y="3839067"/>
            <a:ext cx="124913" cy="14501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6551532B-2114-10E9-DC05-1F22273EE879}"/>
              </a:ext>
            </a:extLst>
          </p:cNvPr>
          <p:cNvSpPr txBox="1"/>
          <p:nvPr/>
        </p:nvSpPr>
        <p:spPr>
          <a:xfrm>
            <a:off x="880128" y="889600"/>
            <a:ext cx="592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9745" indent="-219745"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consultar uma tabela com uma filtragem especifica use o comando </a:t>
            </a:r>
            <a:r>
              <a:rPr lang="pt-BR" sz="14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WHERE</a:t>
            </a:r>
          </a:p>
        </p:txBody>
      </p:sp>
      <p:graphicFrame>
        <p:nvGraphicFramePr>
          <p:cNvPr id="89" name="Tabela 88">
            <a:extLst>
              <a:ext uri="{FF2B5EF4-FFF2-40B4-BE49-F238E27FC236}">
                <a16:creationId xmlns:a16="http://schemas.microsoft.com/office/drawing/2014/main" id="{EB827B11-33BB-C6F6-249B-FAA910B27872}"/>
              </a:ext>
            </a:extLst>
          </p:cNvPr>
          <p:cNvGraphicFramePr>
            <a:graphicFrameLocks noGrp="1"/>
          </p:cNvGraphicFramePr>
          <p:nvPr/>
        </p:nvGraphicFramePr>
        <p:xfrm>
          <a:off x="1314164" y="2180100"/>
          <a:ext cx="4560315" cy="7063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126">
                  <a:extLst>
                    <a:ext uri="{9D8B030D-6E8A-4147-A177-3AD203B41FA5}">
                      <a16:colId xmlns:a16="http://schemas.microsoft.com/office/drawing/2014/main" val="3646622146"/>
                    </a:ext>
                  </a:extLst>
                </a:gridCol>
                <a:gridCol w="875620">
                  <a:extLst>
                    <a:ext uri="{9D8B030D-6E8A-4147-A177-3AD203B41FA5}">
                      <a16:colId xmlns:a16="http://schemas.microsoft.com/office/drawing/2014/main" val="732866862"/>
                    </a:ext>
                  </a:extLst>
                </a:gridCol>
                <a:gridCol w="1112921">
                  <a:extLst>
                    <a:ext uri="{9D8B030D-6E8A-4147-A177-3AD203B41FA5}">
                      <a16:colId xmlns:a16="http://schemas.microsoft.com/office/drawing/2014/main" val="2907482038"/>
                    </a:ext>
                  </a:extLst>
                </a:gridCol>
                <a:gridCol w="1962648">
                  <a:extLst>
                    <a:ext uri="{9D8B030D-6E8A-4147-A177-3AD203B41FA5}">
                      <a16:colId xmlns:a16="http://schemas.microsoft.com/office/drawing/2014/main" val="2048550613"/>
                    </a:ext>
                  </a:extLst>
                </a:gridCol>
              </a:tblGrid>
              <a:tr h="24317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idAluno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nomeAluno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 err="1">
                          <a:effectLst/>
                          <a:latin typeface="Bahnschrift"/>
                        </a:rPr>
                        <a:t>cpfAluno</a:t>
                      </a:r>
                      <a:endParaRPr lang="pt-BR" sz="1200" b="1" i="0" u="none" strike="noStrike" dirty="0" err="1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curso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14620"/>
                  </a:ext>
                </a:extLst>
              </a:tr>
              <a:tr h="23159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Rafael Ruiz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123.456.789-63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Ciência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90570"/>
                  </a:ext>
                </a:extLst>
              </a:tr>
              <a:tr h="23159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Vitor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414.123.789-63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Ciência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6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223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53</Words>
  <Application>Microsoft Office PowerPoint</Application>
  <PresentationFormat>Personalizar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SemiBold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6</cp:revision>
  <dcterms:created xsi:type="dcterms:W3CDTF">2022-05-21T17:51:31Z</dcterms:created>
  <dcterms:modified xsi:type="dcterms:W3CDTF">2022-05-21T17:55:19Z</dcterms:modified>
</cp:coreProperties>
</file>