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C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20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78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50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0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08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53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86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7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00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00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56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59C23-67EF-4721-A4A6-E61712D70B7A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3C8C-D83E-4425-A953-8ACAABADCC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9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799073-76DE-43F3-A575-D214327736C3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9042B2E-F2A7-4804-889C-746F05BACB5B}"/>
              </a:ext>
            </a:extLst>
          </p:cNvPr>
          <p:cNvSpPr txBox="1"/>
          <p:nvPr/>
        </p:nvSpPr>
        <p:spPr>
          <a:xfrm>
            <a:off x="3257435" y="88471"/>
            <a:ext cx="290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Tipos de Dados date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3A300C-2410-48D0-9C37-BD7DC92368D4}"/>
              </a:ext>
            </a:extLst>
          </p:cNvPr>
          <p:cNvSpPr txBox="1"/>
          <p:nvPr/>
        </p:nvSpPr>
        <p:spPr>
          <a:xfrm>
            <a:off x="880128" y="2660811"/>
            <a:ext cx="592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definir o tipo de dado de um atributo como tempo,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TIME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84291B3-95B5-4FAB-936D-9CCFC8019A44}"/>
              </a:ext>
            </a:extLst>
          </p:cNvPr>
          <p:cNvSpPr txBox="1"/>
          <p:nvPr/>
        </p:nvSpPr>
        <p:spPr>
          <a:xfrm>
            <a:off x="1494331" y="1551615"/>
            <a:ext cx="4743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 err="1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 err="1">
                <a:solidFill>
                  <a:srgbClr val="00B0F0"/>
                </a:solidFill>
              </a:rPr>
              <a:t>anoMatricula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DATE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</a:t>
            </a:r>
            <a:r>
              <a:rPr lang="pt-BR" sz="1400" dirty="0" err="1">
                <a:solidFill>
                  <a:srgbClr val="00B0F0"/>
                </a:solidFill>
              </a:rPr>
              <a:t>nascençaAluno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DATE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  <a:endParaRPr lang="pt-BR" sz="1400" dirty="0">
              <a:solidFill>
                <a:srgbClr val="00FFCC"/>
              </a:solidFill>
            </a:endParaRP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25F841D-26A7-474A-97D0-3D49E9F3E30A}"/>
              </a:ext>
            </a:extLst>
          </p:cNvPr>
          <p:cNvSpPr/>
          <p:nvPr/>
        </p:nvSpPr>
        <p:spPr>
          <a:xfrm>
            <a:off x="7725408" y="2630763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E0A2BB0-A9F0-48B8-832C-B0527E82EBE6}"/>
              </a:ext>
            </a:extLst>
          </p:cNvPr>
          <p:cNvSpPr txBox="1"/>
          <p:nvPr/>
        </p:nvSpPr>
        <p:spPr>
          <a:xfrm>
            <a:off x="7978815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07AC0DA-9772-4979-A91D-A49F4233C56F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06E735-74DD-4D0F-BBBB-E74F14FAA449}"/>
              </a:ext>
            </a:extLst>
          </p:cNvPr>
          <p:cNvSpPr/>
          <p:nvPr/>
        </p:nvSpPr>
        <p:spPr>
          <a:xfrm>
            <a:off x="7860439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152EA4-B9F3-47FD-83E8-E4FEF9AD3C3E}"/>
              </a:ext>
            </a:extLst>
          </p:cNvPr>
          <p:cNvSpPr txBox="1"/>
          <p:nvPr/>
        </p:nvSpPr>
        <p:spPr>
          <a:xfrm>
            <a:off x="7962406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E858912-6D54-4873-96DB-2C7F12B5D36E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E0D8720-E227-493D-972C-9452A2570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4" y="854484"/>
            <a:ext cx="912859" cy="8449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1101E26-28D7-4A35-9BFA-41F9FF12D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EAE94F-0B70-48A4-A888-0EB5B9BD63B8}"/>
              </a:ext>
            </a:extLst>
          </p:cNvPr>
          <p:cNvSpPr txBox="1"/>
          <p:nvPr/>
        </p:nvSpPr>
        <p:spPr>
          <a:xfrm>
            <a:off x="7901887" y="457803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Tem cheiro de prova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989921-78B3-41AB-A0A2-F59126D97501}"/>
              </a:ext>
            </a:extLst>
          </p:cNvPr>
          <p:cNvSpPr/>
          <p:nvPr/>
        </p:nvSpPr>
        <p:spPr>
          <a:xfrm>
            <a:off x="7865593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85F8AFD-1088-47D8-93C1-88B2859EC543}"/>
              </a:ext>
            </a:extLst>
          </p:cNvPr>
          <p:cNvSpPr/>
          <p:nvPr/>
        </p:nvSpPr>
        <p:spPr>
          <a:xfrm>
            <a:off x="7879704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AC9B1A1-B5E3-4B03-836A-9523C0455062}"/>
              </a:ext>
            </a:extLst>
          </p:cNvPr>
          <p:cNvSpPr txBox="1"/>
          <p:nvPr/>
        </p:nvSpPr>
        <p:spPr>
          <a:xfrm>
            <a:off x="880128" y="889600"/>
            <a:ext cx="5920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definir o tipo de dado de um atributo como data,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DATE</a:t>
            </a: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.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7C3DC8A-A16C-47CC-A31D-F3071AD68DDD}"/>
              </a:ext>
            </a:extLst>
          </p:cNvPr>
          <p:cNvSpPr txBox="1"/>
          <p:nvPr/>
        </p:nvSpPr>
        <p:spPr>
          <a:xfrm>
            <a:off x="1494331" y="3322094"/>
            <a:ext cx="4743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CREATE TABLE </a:t>
            </a:r>
            <a:r>
              <a:rPr lang="pt-BR" sz="1400" dirty="0" err="1">
                <a:solidFill>
                  <a:srgbClr val="00B0F0"/>
                </a:solidFill>
              </a:rPr>
              <a:t>nomeDaTabela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 err="1">
                <a:solidFill>
                  <a:srgbClr val="00B0F0"/>
                </a:solidFill>
              </a:rPr>
              <a:t>anoMatricula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DATE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 </a:t>
            </a:r>
            <a:r>
              <a:rPr lang="pt-BR" sz="1400" dirty="0" err="1">
                <a:solidFill>
                  <a:srgbClr val="00B0F0"/>
                </a:solidFill>
              </a:rPr>
              <a:t>nascençaAluno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DATE</a:t>
            </a:r>
            <a:r>
              <a:rPr lang="pt-BR" sz="1400" dirty="0">
                <a:solidFill>
                  <a:schemeClr val="bg1"/>
                </a:solidFill>
              </a:rPr>
              <a:t>,</a:t>
            </a:r>
          </a:p>
          <a:p>
            <a:r>
              <a:rPr lang="pt-BR" sz="1400" dirty="0">
                <a:solidFill>
                  <a:schemeClr val="bg1"/>
                </a:solidFill>
              </a:rPr>
              <a:t>			 </a:t>
            </a:r>
            <a:r>
              <a:rPr lang="pt-BR" sz="1400" dirty="0" err="1">
                <a:solidFill>
                  <a:srgbClr val="00B0F0"/>
                </a:solidFill>
              </a:rPr>
              <a:t>horasDia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TIME,</a:t>
            </a:r>
          </a:p>
          <a:p>
            <a:r>
              <a:rPr lang="pt-BR" sz="1400" dirty="0">
                <a:solidFill>
                  <a:srgbClr val="00C0A4"/>
                </a:solidFill>
              </a:rPr>
              <a:t>			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 err="1">
                <a:solidFill>
                  <a:srgbClr val="00B0F0"/>
                </a:solidFill>
              </a:rPr>
              <a:t>horarioChegada</a:t>
            </a:r>
            <a:r>
              <a:rPr lang="pt-BR" sz="1400" dirty="0">
                <a:solidFill>
                  <a:srgbClr val="00B0F0"/>
                </a:solidFill>
              </a:rPr>
              <a:t> </a:t>
            </a:r>
            <a:r>
              <a:rPr lang="pt-BR" sz="1400" dirty="0">
                <a:solidFill>
                  <a:srgbClr val="00C0A4"/>
                </a:solidFill>
              </a:rPr>
              <a:t>TIME</a:t>
            </a:r>
          </a:p>
          <a:p>
            <a:r>
              <a:rPr lang="pt-BR" sz="1400" dirty="0">
                <a:solidFill>
                  <a:srgbClr val="00B0F0"/>
                </a:solidFill>
              </a:rPr>
              <a:t>			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98378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97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ARIEL CHEHAIBAR</dc:creator>
  <cp:lastModifiedBy>FELIPE ARIEL CHEHAIBAR</cp:lastModifiedBy>
  <cp:revision>1</cp:revision>
  <dcterms:created xsi:type="dcterms:W3CDTF">2022-05-11T12:01:49Z</dcterms:created>
  <dcterms:modified xsi:type="dcterms:W3CDTF">2022-05-11T12:06:47Z</dcterms:modified>
</cp:coreProperties>
</file>