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C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E5519-1820-4CA8-9AFD-2D91A0578463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1143000"/>
            <a:ext cx="535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0DED8-4F00-45DB-8DA2-35DC3F519E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7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21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5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95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4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6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90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43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42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3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11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7207-766B-4F5D-8524-20A5ECD90A6D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FEBE3-7EFD-44A1-B261-5865D4906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67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AE84DAE2-5682-477B-9C0D-A3DCA1C91B47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EDC230E-4A57-424D-9541-E26049FF6CE6}"/>
              </a:ext>
            </a:extLst>
          </p:cNvPr>
          <p:cNvSpPr txBox="1"/>
          <p:nvPr/>
        </p:nvSpPr>
        <p:spPr>
          <a:xfrm>
            <a:off x="3257435" y="88471"/>
            <a:ext cx="290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Tipos de Dados numéricos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6EB32D-7A69-437C-8491-1D6F873BB1C4}"/>
              </a:ext>
            </a:extLst>
          </p:cNvPr>
          <p:cNvSpPr txBox="1"/>
          <p:nvPr/>
        </p:nvSpPr>
        <p:spPr>
          <a:xfrm>
            <a:off x="880128" y="2660811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definir o tipo de dado de um atributo como número decimal especifico,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DECIMAL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82FCB54-8C3E-48BA-83A6-6DBC50B6CD4E}"/>
              </a:ext>
            </a:extLst>
          </p:cNvPr>
          <p:cNvSpPr txBox="1"/>
          <p:nvPr/>
        </p:nvSpPr>
        <p:spPr>
          <a:xfrm>
            <a:off x="1494331" y="1551615"/>
            <a:ext cx="4743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CREATE TABLE </a:t>
            </a:r>
            <a:r>
              <a:rPr lang="pt-BR" sz="1400" dirty="0">
                <a:solidFill>
                  <a:srgbClr val="00B0F0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>
                <a:solidFill>
                  <a:srgbClr val="00B0F0"/>
                </a:solidFill>
              </a:rPr>
              <a:t>númeroAluno </a:t>
            </a:r>
            <a:r>
              <a:rPr lang="pt-BR" sz="1400" dirty="0">
                <a:solidFill>
                  <a:srgbClr val="00C0A4"/>
                </a:solidFill>
              </a:rPr>
              <a:t>INTEGER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anoAluno </a:t>
            </a:r>
            <a:r>
              <a:rPr lang="pt-BR" sz="1400" dirty="0">
                <a:solidFill>
                  <a:srgbClr val="00C0A4"/>
                </a:solidFill>
              </a:rPr>
              <a:t>INTEGER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númeroProfessor </a:t>
            </a:r>
            <a:r>
              <a:rPr lang="pt-BR" sz="1400" dirty="0">
                <a:solidFill>
                  <a:srgbClr val="00FFCC"/>
                </a:solidFill>
              </a:rPr>
              <a:t>INTEGER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</a:t>
            </a:r>
            <a:r>
              <a:rPr lang="pt-BR" sz="14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F8CD03D-8CBB-4116-A2B1-8B9084CB3B1C}"/>
              </a:ext>
            </a:extLst>
          </p:cNvPr>
          <p:cNvSpPr/>
          <p:nvPr/>
        </p:nvSpPr>
        <p:spPr>
          <a:xfrm>
            <a:off x="7725408" y="2630763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6C0276C-FFCF-40C7-9438-87B23A66CB9C}"/>
              </a:ext>
            </a:extLst>
          </p:cNvPr>
          <p:cNvSpPr txBox="1"/>
          <p:nvPr/>
        </p:nvSpPr>
        <p:spPr>
          <a:xfrm>
            <a:off x="7978815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4C5DF4B-11C3-4A0F-8CD5-7D8C6669B75B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E6C1C2B9-D421-4308-BA5F-B2A8FCA6EC6A}"/>
              </a:ext>
            </a:extLst>
          </p:cNvPr>
          <p:cNvSpPr/>
          <p:nvPr/>
        </p:nvSpPr>
        <p:spPr>
          <a:xfrm>
            <a:off x="7860439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8A9FFDF-6035-40AE-8DB6-8A74F116BB56}"/>
              </a:ext>
            </a:extLst>
          </p:cNvPr>
          <p:cNvSpPr txBox="1"/>
          <p:nvPr/>
        </p:nvSpPr>
        <p:spPr>
          <a:xfrm>
            <a:off x="7962406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82FC22F-98BB-4CC9-8466-FB515DCC1583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931D1E1-D39B-45A8-A5A6-31D384EAF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4" y="854484"/>
            <a:ext cx="912859" cy="84496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00FCE5D-0852-4DE4-99EF-7E23A3F9D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519BD2-B3E4-4CE1-86FC-9AEC84255C04}"/>
              </a:ext>
            </a:extLst>
          </p:cNvPr>
          <p:cNvSpPr txBox="1"/>
          <p:nvPr/>
        </p:nvSpPr>
        <p:spPr>
          <a:xfrm>
            <a:off x="7901887" y="457803"/>
            <a:ext cx="12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Tem cheiro de prova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42F173E-F3F7-4964-B853-36AA3954C487}"/>
              </a:ext>
            </a:extLst>
          </p:cNvPr>
          <p:cNvSpPr/>
          <p:nvPr/>
        </p:nvSpPr>
        <p:spPr>
          <a:xfrm>
            <a:off x="7865593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ED101F0-D9D8-4AD7-A70D-52B8F811FF68}"/>
              </a:ext>
            </a:extLst>
          </p:cNvPr>
          <p:cNvSpPr/>
          <p:nvPr/>
        </p:nvSpPr>
        <p:spPr>
          <a:xfrm>
            <a:off x="7879704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9FD35611-0BF1-447C-A9BC-5E319BAA5E4D}"/>
              </a:ext>
            </a:extLst>
          </p:cNvPr>
          <p:cNvSpPr txBox="1"/>
          <p:nvPr/>
        </p:nvSpPr>
        <p:spPr>
          <a:xfrm>
            <a:off x="1494331" y="3326800"/>
            <a:ext cx="53663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CREATE TABLE </a:t>
            </a:r>
            <a:r>
              <a:rPr lang="pt-BR" sz="1400" dirty="0">
                <a:solidFill>
                  <a:srgbClr val="00B0F0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>
                <a:solidFill>
                  <a:srgbClr val="00B0F0"/>
                </a:solidFill>
              </a:rPr>
              <a:t>númeroAluno </a:t>
            </a:r>
            <a:r>
              <a:rPr lang="pt-BR" sz="1400" dirty="0">
                <a:solidFill>
                  <a:srgbClr val="00C0A4"/>
                </a:solidFill>
              </a:rPr>
              <a:t>INTEGER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anoAluno </a:t>
            </a:r>
            <a:r>
              <a:rPr lang="pt-BR" sz="1400" dirty="0">
                <a:solidFill>
                  <a:srgbClr val="00C0A4"/>
                </a:solidFill>
              </a:rPr>
              <a:t>INTEGER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númeroProfessor </a:t>
            </a:r>
            <a:r>
              <a:rPr lang="pt-BR" sz="1400" dirty="0">
                <a:solidFill>
                  <a:srgbClr val="00FFCC"/>
                </a:solidFill>
              </a:rPr>
              <a:t>INTEGER,</a:t>
            </a:r>
          </a:p>
          <a:p>
            <a:r>
              <a:rPr lang="pt-BR" sz="1400" dirty="0">
                <a:solidFill>
                  <a:srgbClr val="00FFCC"/>
                </a:solidFill>
              </a:rPr>
              <a:t>			 </a:t>
            </a:r>
            <a:r>
              <a:rPr lang="pt-BR" sz="1400" dirty="0">
                <a:solidFill>
                  <a:srgbClr val="00B0F0"/>
                </a:solidFill>
              </a:rPr>
              <a:t>notaAluno</a:t>
            </a:r>
            <a:r>
              <a:rPr lang="pt-BR" sz="1400" dirty="0">
                <a:solidFill>
                  <a:srgbClr val="00FFCC"/>
                </a:solidFill>
              </a:rPr>
              <a:t> DECIMAL (4,2)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</a:t>
            </a:r>
            <a:r>
              <a:rPr lang="pt-BR" sz="14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7E16F75-CCBF-474E-8C85-3FDDC7EFDCF2}"/>
              </a:ext>
            </a:extLst>
          </p:cNvPr>
          <p:cNvSpPr txBox="1"/>
          <p:nvPr/>
        </p:nvSpPr>
        <p:spPr>
          <a:xfrm>
            <a:off x="880908" y="4522729"/>
            <a:ext cx="65932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Obs: no comando </a:t>
            </a:r>
            <a:r>
              <a:rPr lang="pt-BR" sz="1400" dirty="0">
                <a:solidFill>
                  <a:srgbClr val="00FFCC"/>
                </a:solidFill>
              </a:rPr>
              <a:t>DECIMAL </a:t>
            </a:r>
            <a:r>
              <a:rPr lang="pt-BR" sz="1400" dirty="0">
                <a:solidFill>
                  <a:schemeClr val="bg1"/>
                </a:solidFill>
              </a:rPr>
              <a:t>o primeiro número é o numero total e o segundo são os números depois da virgula.</a:t>
            </a:r>
          </a:p>
          <a:p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D0CA6D2-E658-4BDF-985F-3B3A5D19D727}"/>
              </a:ext>
            </a:extLst>
          </p:cNvPr>
          <p:cNvSpPr txBox="1"/>
          <p:nvPr/>
        </p:nvSpPr>
        <p:spPr>
          <a:xfrm>
            <a:off x="880128" y="889600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definir o tipo de dado de um atributo como número inteiro,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INTEGER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300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131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ARIEL CHEHAIBAR</dc:creator>
  <cp:lastModifiedBy>FELIPE ARIEL CHEHAIBAR</cp:lastModifiedBy>
  <cp:revision>5</cp:revision>
  <dcterms:created xsi:type="dcterms:W3CDTF">2022-05-11T11:13:33Z</dcterms:created>
  <dcterms:modified xsi:type="dcterms:W3CDTF">2022-05-11T11:56:07Z</dcterms:modified>
</cp:coreProperties>
</file>