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70E"/>
    <a:srgbClr val="CC66FF"/>
    <a:srgbClr val="B765FB"/>
    <a:srgbClr val="28948A"/>
    <a:srgbClr val="00FFCC"/>
    <a:srgbClr val="57549C"/>
    <a:srgbClr val="653FB1"/>
    <a:srgbClr val="B75EE8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1" d="100"/>
          <a:sy n="51" d="100"/>
        </p:scale>
        <p:origin x="16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0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28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3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0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97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5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8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8CA9-45F0-46CD-8B4A-5C7E107CCB0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7E3A59-6C09-4559-AF1B-48557417688C}"/>
              </a:ext>
            </a:extLst>
          </p:cNvPr>
          <p:cNvSpPr/>
          <p:nvPr/>
        </p:nvSpPr>
        <p:spPr>
          <a:xfrm>
            <a:off x="0" y="-13893"/>
            <a:ext cx="9417050" cy="5443143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87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0D4E8A-813A-4D5B-BBE8-11635E93D2D7}"/>
              </a:ext>
            </a:extLst>
          </p:cNvPr>
          <p:cNvSpPr txBox="1"/>
          <p:nvPr/>
        </p:nvSpPr>
        <p:spPr>
          <a:xfrm>
            <a:off x="3465669" y="235238"/>
            <a:ext cx="21611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rgbClr val="CC66FF"/>
                </a:solidFill>
                <a:latin typeface="Bahnschrift SemiBold" panose="020B0502040204020203" pitchFamily="34" charset="0"/>
              </a:rPr>
              <a:t>Utilizando DATABASES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D9ED09-6D6E-4B0B-B23E-A2F0D110D419}"/>
              </a:ext>
            </a:extLst>
          </p:cNvPr>
          <p:cNvSpPr txBox="1"/>
          <p:nvPr/>
        </p:nvSpPr>
        <p:spPr>
          <a:xfrm>
            <a:off x="1500056" y="929364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5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C1F56C-65C1-4B9A-BECC-21B9E7202124}"/>
              </a:ext>
            </a:extLst>
          </p:cNvPr>
          <p:cNvSpPr txBox="1"/>
          <p:nvPr/>
        </p:nvSpPr>
        <p:spPr>
          <a:xfrm>
            <a:off x="683261" y="827700"/>
            <a:ext cx="6372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1. Para criar um banco de dados, utilize o comando </a:t>
            </a:r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CREATE DATABASE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A9C50C-254C-45B2-A30B-070D1189E9A7}"/>
              </a:ext>
            </a:extLst>
          </p:cNvPr>
          <p:cNvSpPr txBox="1"/>
          <p:nvPr/>
        </p:nvSpPr>
        <p:spPr>
          <a:xfrm>
            <a:off x="1052738" y="1337891"/>
            <a:ext cx="3177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CREATE DATABASE </a:t>
            </a:r>
            <a:r>
              <a:rPr lang="pt-BR" sz="1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nomedobanco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74FDAD-8C88-4B45-9564-D3C5588F632B}"/>
              </a:ext>
            </a:extLst>
          </p:cNvPr>
          <p:cNvSpPr txBox="1"/>
          <p:nvPr/>
        </p:nvSpPr>
        <p:spPr>
          <a:xfrm>
            <a:off x="683259" y="1935971"/>
            <a:ext cx="6774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2. Para visualizar os bancos de dados do sistema, utilize </a:t>
            </a:r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SHOW DATABASES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2B60DB-2DDF-4A92-ACC3-EEB432ED0D47}"/>
              </a:ext>
            </a:extLst>
          </p:cNvPr>
          <p:cNvSpPr txBox="1"/>
          <p:nvPr/>
        </p:nvSpPr>
        <p:spPr>
          <a:xfrm>
            <a:off x="1052738" y="2443116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SHOW DATABASES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90F465-D7B1-454A-A137-2E1D346E61E7}"/>
              </a:ext>
            </a:extLst>
          </p:cNvPr>
          <p:cNvSpPr txBox="1"/>
          <p:nvPr/>
        </p:nvSpPr>
        <p:spPr>
          <a:xfrm>
            <a:off x="683259" y="3044243"/>
            <a:ext cx="5350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3. Para usar o banco de dados,  utilize o comando </a:t>
            </a:r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USE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52A890A-1256-45FF-B1CE-1371CF9E3635}"/>
              </a:ext>
            </a:extLst>
          </p:cNvPr>
          <p:cNvSpPr txBox="1"/>
          <p:nvPr/>
        </p:nvSpPr>
        <p:spPr>
          <a:xfrm>
            <a:off x="1052738" y="3551387"/>
            <a:ext cx="2131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USE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nomedobanco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FE1BE8-21C4-48D3-93D9-A181D30B15C8}"/>
              </a:ext>
            </a:extLst>
          </p:cNvPr>
          <p:cNvSpPr txBox="1"/>
          <p:nvPr/>
        </p:nvSpPr>
        <p:spPr>
          <a:xfrm>
            <a:off x="683258" y="4152515"/>
            <a:ext cx="6593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4. Para deletar um banco de dados, utilize o comando </a:t>
            </a:r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DROP DATABASE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DAB6A6-8DDC-4F04-8582-359F780BA64A}"/>
              </a:ext>
            </a:extLst>
          </p:cNvPr>
          <p:cNvSpPr txBox="1"/>
          <p:nvPr/>
        </p:nvSpPr>
        <p:spPr>
          <a:xfrm>
            <a:off x="970384" y="4822893"/>
            <a:ext cx="39356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DROP DATABASE </a:t>
            </a:r>
            <a:r>
              <a:rPr lang="pt-BR" sz="1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nomedobanco</a:t>
            </a:r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0C92AF-7AD2-4815-861A-A533DC91F28A}"/>
              </a:ext>
            </a:extLst>
          </p:cNvPr>
          <p:cNvSpPr/>
          <p:nvPr/>
        </p:nvSpPr>
        <p:spPr>
          <a:xfrm>
            <a:off x="7710133" y="2742778"/>
            <a:ext cx="1454654" cy="15478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CE5A7A-E841-42B5-881C-0C25804C516A}"/>
              </a:ext>
            </a:extLst>
          </p:cNvPr>
          <p:cNvSpPr txBox="1"/>
          <p:nvPr/>
        </p:nvSpPr>
        <p:spPr>
          <a:xfrm>
            <a:off x="7937769" y="2780000"/>
            <a:ext cx="1145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5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C4DD7D-068C-4BDC-AFB6-26B018F434A9}"/>
              </a:ext>
            </a:extLst>
          </p:cNvPr>
          <p:cNvSpPr txBox="1"/>
          <p:nvPr/>
        </p:nvSpPr>
        <p:spPr>
          <a:xfrm>
            <a:off x="7875050" y="3678623"/>
            <a:ext cx="12523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133E6F-3D18-4663-ABC3-41078B7462FF}"/>
              </a:ext>
            </a:extLst>
          </p:cNvPr>
          <p:cNvSpPr/>
          <p:nvPr/>
        </p:nvSpPr>
        <p:spPr>
          <a:xfrm>
            <a:off x="7791169" y="3763716"/>
            <a:ext cx="100041" cy="1222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73CA4C2-BE49-4898-A3C1-FA861B3CBC1B}"/>
              </a:ext>
            </a:extLst>
          </p:cNvPr>
          <p:cNvSpPr txBox="1"/>
          <p:nvPr/>
        </p:nvSpPr>
        <p:spPr>
          <a:xfrm>
            <a:off x="7891210" y="3213101"/>
            <a:ext cx="12523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2A6781-5DAF-4591-BD57-7269F4E69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15" y="688317"/>
            <a:ext cx="857635" cy="7938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672A6C3-16D9-475E-A04C-282C17201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90965"/>
            <a:ext cx="1572628" cy="108874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849991-196D-46FE-A132-5C6F57D7638B}"/>
              </a:ext>
            </a:extLst>
          </p:cNvPr>
          <p:cNvSpPr txBox="1"/>
          <p:nvPr/>
        </p:nvSpPr>
        <p:spPr>
          <a:xfrm>
            <a:off x="7797448" y="235238"/>
            <a:ext cx="1485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ahnschrift SemiBold" panose="020B0502040204020203" pitchFamily="34" charset="0"/>
                <a:cs typeface="Arial" panose="020B0604020202020204" pitchFamily="34" charset="0"/>
              </a:rPr>
              <a:t>Posso dormir em paz?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651E92-D549-DDA7-ABF9-3536503CC067}"/>
              </a:ext>
            </a:extLst>
          </p:cNvPr>
          <p:cNvSpPr/>
          <p:nvPr/>
        </p:nvSpPr>
        <p:spPr>
          <a:xfrm>
            <a:off x="7793671" y="3297938"/>
            <a:ext cx="100041" cy="122202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329298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87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17</cp:revision>
  <dcterms:created xsi:type="dcterms:W3CDTF">2022-04-20T10:57:57Z</dcterms:created>
  <dcterms:modified xsi:type="dcterms:W3CDTF">2022-05-10T23:35:05Z</dcterms:modified>
</cp:coreProperties>
</file>